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9" r:id="rId3"/>
    <p:sldId id="257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8" r:id="rId13"/>
    <p:sldId id="309" r:id="rId14"/>
    <p:sldId id="310" r:id="rId15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7"/>
      <p:bold r:id="rId18"/>
    </p:embeddedFont>
    <p:embeddedFont>
      <p:font typeface="Aptos" panose="020B0004020202020204" pitchFamily="34" charset="0"/>
      <p:regular r:id="rId19"/>
      <p:bold r:id="rId20"/>
      <p:italic r:id="rId21"/>
      <p:boldItalic r:id="rId22"/>
    </p:embeddedFont>
    <p:embeddedFont>
      <p:font typeface="Quicksand" panose="02020500000000000000" charset="0"/>
      <p:regular r:id="rId23"/>
      <p:bold r:id="rId24"/>
    </p:embeddedFont>
    <p:embeddedFont>
      <p:font typeface="Short Stack" panose="02020500000000000000" charset="0"/>
      <p:regular r:id="rId25"/>
    </p:embeddedFont>
    <p:embeddedFont>
      <p:font typeface="微軟正黑體" panose="020B0604030504040204" pitchFamily="34" charset="-120"/>
      <p:regular r:id="rId26"/>
      <p:bold r:id="rId27"/>
    </p:embeddedFont>
    <p:embeddedFont>
      <p:font typeface="微軟正黑體 Light" panose="020B0304030504040204" pitchFamily="34" charset="-12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03CB37-95F9-485E-A174-E9CAC466BC3E}">
  <a:tblStyle styleId="{2B03CB37-95F9-485E-A174-E9CAC466BC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D57D16-7341-47D1-A7A5-6802A93928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874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4344162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05286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606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38572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510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2322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756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893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42396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1878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dk2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886450" y="1639950"/>
            <a:ext cx="5371200" cy="171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-85500" y="-168653"/>
            <a:ext cx="9290344" cy="5426904"/>
            <a:chOff x="-85500" y="-168653"/>
            <a:chExt cx="9290344" cy="5426904"/>
          </a:xfrm>
        </p:grpSpPr>
        <p:grpSp>
          <p:nvGrpSpPr>
            <p:cNvPr id="23" name="Google Shape;23;p2"/>
            <p:cNvGrpSpPr/>
            <p:nvPr/>
          </p:nvGrpSpPr>
          <p:grpSpPr>
            <a:xfrm>
              <a:off x="3870624" y="271731"/>
              <a:ext cx="531017" cy="704779"/>
              <a:chOff x="3870624" y="271731"/>
              <a:chExt cx="531017" cy="704779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3870624" y="311200"/>
                <a:ext cx="425807" cy="385849"/>
              </a:xfrm>
              <a:custGeom>
                <a:avLst/>
                <a:gdLst/>
                <a:ahLst/>
                <a:cxnLst/>
                <a:rect l="l" t="t" r="r" b="b"/>
                <a:pathLst>
                  <a:path w="35017" h="31731" extrusionOk="0">
                    <a:moveTo>
                      <a:pt x="16911" y="1"/>
                    </a:moveTo>
                    <a:lnTo>
                      <a:pt x="15596" y="61"/>
                    </a:lnTo>
                    <a:lnTo>
                      <a:pt x="14282" y="240"/>
                    </a:lnTo>
                    <a:lnTo>
                      <a:pt x="13027" y="479"/>
                    </a:lnTo>
                    <a:lnTo>
                      <a:pt x="11772" y="837"/>
                    </a:lnTo>
                    <a:lnTo>
                      <a:pt x="10517" y="1256"/>
                    </a:lnTo>
                    <a:lnTo>
                      <a:pt x="9442" y="1734"/>
                    </a:lnTo>
                    <a:lnTo>
                      <a:pt x="8366" y="2331"/>
                    </a:lnTo>
                    <a:lnTo>
                      <a:pt x="7350" y="2989"/>
                    </a:lnTo>
                    <a:lnTo>
                      <a:pt x="6454" y="3706"/>
                    </a:lnTo>
                    <a:lnTo>
                      <a:pt x="5558" y="4542"/>
                    </a:lnTo>
                    <a:lnTo>
                      <a:pt x="4721" y="5379"/>
                    </a:lnTo>
                    <a:lnTo>
                      <a:pt x="3944" y="6275"/>
                    </a:lnTo>
                    <a:lnTo>
                      <a:pt x="3227" y="7231"/>
                    </a:lnTo>
                    <a:lnTo>
                      <a:pt x="2570" y="8247"/>
                    </a:lnTo>
                    <a:lnTo>
                      <a:pt x="2032" y="9323"/>
                    </a:lnTo>
                    <a:lnTo>
                      <a:pt x="1494" y="10398"/>
                    </a:lnTo>
                    <a:lnTo>
                      <a:pt x="1076" y="11534"/>
                    </a:lnTo>
                    <a:lnTo>
                      <a:pt x="717" y="12669"/>
                    </a:lnTo>
                    <a:lnTo>
                      <a:pt x="419" y="13804"/>
                    </a:lnTo>
                    <a:lnTo>
                      <a:pt x="180" y="14999"/>
                    </a:lnTo>
                    <a:lnTo>
                      <a:pt x="60" y="16194"/>
                    </a:lnTo>
                    <a:lnTo>
                      <a:pt x="0" y="17569"/>
                    </a:lnTo>
                    <a:lnTo>
                      <a:pt x="60" y="18824"/>
                    </a:lnTo>
                    <a:lnTo>
                      <a:pt x="180" y="20079"/>
                    </a:lnTo>
                    <a:lnTo>
                      <a:pt x="478" y="21274"/>
                    </a:lnTo>
                    <a:lnTo>
                      <a:pt x="837" y="22349"/>
                    </a:lnTo>
                    <a:lnTo>
                      <a:pt x="1315" y="23425"/>
                    </a:lnTo>
                    <a:lnTo>
                      <a:pt x="1853" y="24441"/>
                    </a:lnTo>
                    <a:lnTo>
                      <a:pt x="2510" y="25457"/>
                    </a:lnTo>
                    <a:lnTo>
                      <a:pt x="3287" y="26353"/>
                    </a:lnTo>
                    <a:lnTo>
                      <a:pt x="4064" y="27189"/>
                    </a:lnTo>
                    <a:lnTo>
                      <a:pt x="4960" y="27966"/>
                    </a:lnTo>
                    <a:lnTo>
                      <a:pt x="5976" y="28683"/>
                    </a:lnTo>
                    <a:lnTo>
                      <a:pt x="6992" y="29281"/>
                    </a:lnTo>
                    <a:lnTo>
                      <a:pt x="8127" y="29878"/>
                    </a:lnTo>
                    <a:lnTo>
                      <a:pt x="9322" y="30356"/>
                    </a:lnTo>
                    <a:lnTo>
                      <a:pt x="10517" y="30834"/>
                    </a:lnTo>
                    <a:lnTo>
                      <a:pt x="11892" y="31193"/>
                    </a:lnTo>
                    <a:lnTo>
                      <a:pt x="13206" y="31492"/>
                    </a:lnTo>
                    <a:lnTo>
                      <a:pt x="14581" y="31671"/>
                    </a:lnTo>
                    <a:lnTo>
                      <a:pt x="16015" y="31731"/>
                    </a:lnTo>
                    <a:lnTo>
                      <a:pt x="17389" y="31671"/>
                    </a:lnTo>
                    <a:lnTo>
                      <a:pt x="18763" y="31552"/>
                    </a:lnTo>
                    <a:lnTo>
                      <a:pt x="20138" y="31313"/>
                    </a:lnTo>
                    <a:lnTo>
                      <a:pt x="21452" y="30954"/>
                    </a:lnTo>
                    <a:lnTo>
                      <a:pt x="22110" y="30715"/>
                    </a:lnTo>
                    <a:lnTo>
                      <a:pt x="22767" y="30476"/>
                    </a:lnTo>
                    <a:lnTo>
                      <a:pt x="24022" y="29878"/>
                    </a:lnTo>
                    <a:lnTo>
                      <a:pt x="25217" y="29161"/>
                    </a:lnTo>
                    <a:lnTo>
                      <a:pt x="26293" y="28385"/>
                    </a:lnTo>
                    <a:lnTo>
                      <a:pt x="27428" y="27548"/>
                    </a:lnTo>
                    <a:lnTo>
                      <a:pt x="28444" y="26652"/>
                    </a:lnTo>
                    <a:lnTo>
                      <a:pt x="30476" y="24739"/>
                    </a:lnTo>
                    <a:lnTo>
                      <a:pt x="31013" y="24261"/>
                    </a:lnTo>
                    <a:lnTo>
                      <a:pt x="31551" y="23664"/>
                    </a:lnTo>
                    <a:lnTo>
                      <a:pt x="32029" y="23126"/>
                    </a:lnTo>
                    <a:lnTo>
                      <a:pt x="32447" y="22529"/>
                    </a:lnTo>
                    <a:lnTo>
                      <a:pt x="32866" y="21931"/>
                    </a:lnTo>
                    <a:lnTo>
                      <a:pt x="33224" y="21333"/>
                    </a:lnTo>
                    <a:lnTo>
                      <a:pt x="33523" y="20676"/>
                    </a:lnTo>
                    <a:lnTo>
                      <a:pt x="33822" y="20019"/>
                    </a:lnTo>
                    <a:lnTo>
                      <a:pt x="34360" y="18704"/>
                    </a:lnTo>
                    <a:lnTo>
                      <a:pt x="34718" y="17390"/>
                    </a:lnTo>
                    <a:lnTo>
                      <a:pt x="34957" y="16015"/>
                    </a:lnTo>
                    <a:lnTo>
                      <a:pt x="35017" y="14641"/>
                    </a:lnTo>
                    <a:lnTo>
                      <a:pt x="35017" y="13924"/>
                    </a:lnTo>
                    <a:lnTo>
                      <a:pt x="34957" y="13266"/>
                    </a:lnTo>
                    <a:lnTo>
                      <a:pt x="34838" y="12549"/>
                    </a:lnTo>
                    <a:lnTo>
                      <a:pt x="34718" y="11892"/>
                    </a:lnTo>
                    <a:lnTo>
                      <a:pt x="34599" y="11235"/>
                    </a:lnTo>
                    <a:lnTo>
                      <a:pt x="34360" y="10577"/>
                    </a:lnTo>
                    <a:lnTo>
                      <a:pt x="34121" y="9920"/>
                    </a:lnTo>
                    <a:lnTo>
                      <a:pt x="33882" y="9263"/>
                    </a:lnTo>
                    <a:lnTo>
                      <a:pt x="33583" y="8606"/>
                    </a:lnTo>
                    <a:lnTo>
                      <a:pt x="33224" y="8008"/>
                    </a:lnTo>
                    <a:lnTo>
                      <a:pt x="32806" y="7410"/>
                    </a:lnTo>
                    <a:lnTo>
                      <a:pt x="32388" y="6813"/>
                    </a:lnTo>
                    <a:lnTo>
                      <a:pt x="31910" y="6275"/>
                    </a:lnTo>
                    <a:lnTo>
                      <a:pt x="31432" y="5737"/>
                    </a:lnTo>
                    <a:lnTo>
                      <a:pt x="30894" y="5200"/>
                    </a:lnTo>
                    <a:lnTo>
                      <a:pt x="30296" y="4721"/>
                    </a:lnTo>
                    <a:lnTo>
                      <a:pt x="29280" y="3945"/>
                    </a:lnTo>
                    <a:lnTo>
                      <a:pt x="28205" y="3228"/>
                    </a:lnTo>
                    <a:lnTo>
                      <a:pt x="27069" y="2570"/>
                    </a:lnTo>
                    <a:lnTo>
                      <a:pt x="25874" y="1973"/>
                    </a:lnTo>
                    <a:lnTo>
                      <a:pt x="24679" y="1435"/>
                    </a:lnTo>
                    <a:lnTo>
                      <a:pt x="23424" y="1017"/>
                    </a:lnTo>
                    <a:lnTo>
                      <a:pt x="22170" y="658"/>
                    </a:lnTo>
                    <a:lnTo>
                      <a:pt x="20855" y="359"/>
                    </a:lnTo>
                    <a:lnTo>
                      <a:pt x="19540" y="180"/>
                    </a:lnTo>
                    <a:lnTo>
                      <a:pt x="18226" y="61"/>
                    </a:lnTo>
                    <a:lnTo>
                      <a:pt x="169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3901992" y="271731"/>
                <a:ext cx="499650" cy="704779"/>
              </a:xfrm>
              <a:custGeom>
                <a:avLst/>
                <a:gdLst/>
                <a:ahLst/>
                <a:cxnLst/>
                <a:rect l="l" t="t" r="r" b="b"/>
                <a:pathLst>
                  <a:path w="580988" h="819510" extrusionOk="0">
                    <a:moveTo>
                      <a:pt x="261759" y="635000"/>
                    </a:moveTo>
                    <a:cubicBezTo>
                      <a:pt x="260489" y="670560"/>
                      <a:pt x="259854" y="707390"/>
                      <a:pt x="258584" y="743585"/>
                    </a:cubicBezTo>
                    <a:cubicBezTo>
                      <a:pt x="292874" y="774065"/>
                      <a:pt x="337324" y="753745"/>
                      <a:pt x="370344" y="778510"/>
                    </a:cubicBezTo>
                    <a:cubicBezTo>
                      <a:pt x="388124" y="796290"/>
                      <a:pt x="360184" y="805815"/>
                      <a:pt x="345579" y="806450"/>
                    </a:cubicBezTo>
                    <a:cubicBezTo>
                      <a:pt x="281444" y="810895"/>
                      <a:pt x="120154" y="844550"/>
                      <a:pt x="84594" y="782320"/>
                    </a:cubicBezTo>
                    <a:cubicBezTo>
                      <a:pt x="104914" y="743585"/>
                      <a:pt x="160159" y="739140"/>
                      <a:pt x="200164" y="733425"/>
                    </a:cubicBezTo>
                    <a:cubicBezTo>
                      <a:pt x="208419" y="702310"/>
                      <a:pt x="212229" y="670560"/>
                      <a:pt x="214769" y="636905"/>
                    </a:cubicBezTo>
                    <a:cubicBezTo>
                      <a:pt x="180479" y="630555"/>
                      <a:pt x="21729" y="575945"/>
                      <a:pt x="35064" y="537210"/>
                    </a:cubicBezTo>
                    <a:cubicBezTo>
                      <a:pt x="45859" y="514985"/>
                      <a:pt x="66179" y="514985"/>
                      <a:pt x="85864" y="524510"/>
                    </a:cubicBezTo>
                    <a:cubicBezTo>
                      <a:pt x="101739" y="527685"/>
                      <a:pt x="102374" y="527685"/>
                      <a:pt x="110629" y="506730"/>
                    </a:cubicBezTo>
                    <a:cubicBezTo>
                      <a:pt x="-130036" y="377825"/>
                      <a:pt x="62369" y="18415"/>
                      <a:pt x="303034" y="81280"/>
                    </a:cubicBezTo>
                    <a:cubicBezTo>
                      <a:pt x="336054" y="60325"/>
                      <a:pt x="301764" y="19050"/>
                      <a:pt x="337959" y="0"/>
                    </a:cubicBezTo>
                    <a:cubicBezTo>
                      <a:pt x="712609" y="106045"/>
                      <a:pt x="628154" y="591820"/>
                      <a:pt x="261759" y="635000"/>
                    </a:cubicBezTo>
                    <a:close/>
                    <a:moveTo>
                      <a:pt x="499884" y="133350"/>
                    </a:moveTo>
                    <a:cubicBezTo>
                      <a:pt x="496709" y="130810"/>
                      <a:pt x="494169" y="128905"/>
                      <a:pt x="490994" y="126365"/>
                    </a:cubicBezTo>
                    <a:cubicBezTo>
                      <a:pt x="486549" y="104775"/>
                      <a:pt x="434479" y="60960"/>
                      <a:pt x="410349" y="62865"/>
                    </a:cubicBezTo>
                    <a:cubicBezTo>
                      <a:pt x="432574" y="86360"/>
                      <a:pt x="460514" y="116205"/>
                      <a:pt x="490994" y="125730"/>
                    </a:cubicBezTo>
                    <a:cubicBezTo>
                      <a:pt x="496074" y="130810"/>
                      <a:pt x="508774" y="133350"/>
                      <a:pt x="503694" y="142240"/>
                    </a:cubicBezTo>
                    <a:cubicBezTo>
                      <a:pt x="556399" y="230505"/>
                      <a:pt x="555764" y="327025"/>
                      <a:pt x="531634" y="424815"/>
                    </a:cubicBezTo>
                    <a:cubicBezTo>
                      <a:pt x="461784" y="501650"/>
                      <a:pt x="409079" y="557530"/>
                      <a:pt x="303669" y="596265"/>
                    </a:cubicBezTo>
                    <a:cubicBezTo>
                      <a:pt x="379869" y="597535"/>
                      <a:pt x="484644" y="531495"/>
                      <a:pt x="502424" y="456565"/>
                    </a:cubicBezTo>
                    <a:cubicBezTo>
                      <a:pt x="528459" y="450850"/>
                      <a:pt x="532904" y="424180"/>
                      <a:pt x="534174" y="401955"/>
                    </a:cubicBezTo>
                    <a:cubicBezTo>
                      <a:pt x="576719" y="365760"/>
                      <a:pt x="577354" y="186055"/>
                      <a:pt x="515759" y="169545"/>
                    </a:cubicBezTo>
                    <a:cubicBezTo>
                      <a:pt x="510679" y="167005"/>
                      <a:pt x="506234" y="163830"/>
                      <a:pt x="508774" y="156845"/>
                    </a:cubicBezTo>
                    <a:cubicBezTo>
                      <a:pt x="506234" y="149225"/>
                      <a:pt x="503694" y="140970"/>
                      <a:pt x="499884" y="133350"/>
                    </a:cubicBezTo>
                    <a:close/>
                    <a:moveTo>
                      <a:pt x="436384" y="353060"/>
                    </a:moveTo>
                    <a:cubicBezTo>
                      <a:pt x="407174" y="354330"/>
                      <a:pt x="381774" y="360680"/>
                      <a:pt x="357009" y="374650"/>
                    </a:cubicBezTo>
                    <a:cubicBezTo>
                      <a:pt x="315099" y="355600"/>
                      <a:pt x="231914" y="308610"/>
                      <a:pt x="218579" y="382905"/>
                    </a:cubicBezTo>
                    <a:cubicBezTo>
                      <a:pt x="273824" y="443230"/>
                      <a:pt x="255409" y="433070"/>
                      <a:pt x="251599" y="511175"/>
                    </a:cubicBezTo>
                    <a:cubicBezTo>
                      <a:pt x="299224" y="529590"/>
                      <a:pt x="336689" y="398145"/>
                      <a:pt x="367169" y="370205"/>
                    </a:cubicBezTo>
                    <a:cubicBezTo>
                      <a:pt x="385584" y="381635"/>
                      <a:pt x="386854" y="407035"/>
                      <a:pt x="405269" y="418465"/>
                    </a:cubicBezTo>
                    <a:cubicBezTo>
                      <a:pt x="433844" y="408305"/>
                      <a:pt x="393204" y="377190"/>
                      <a:pt x="412254" y="367030"/>
                    </a:cubicBezTo>
                    <a:cubicBezTo>
                      <a:pt x="416699" y="370840"/>
                      <a:pt x="421144" y="375285"/>
                      <a:pt x="424954" y="379095"/>
                    </a:cubicBezTo>
                    <a:cubicBezTo>
                      <a:pt x="441464" y="362585"/>
                      <a:pt x="432574" y="347345"/>
                      <a:pt x="445909" y="325755"/>
                    </a:cubicBezTo>
                    <a:cubicBezTo>
                      <a:pt x="430034" y="335280"/>
                      <a:pt x="435114" y="344805"/>
                      <a:pt x="436384" y="353060"/>
                    </a:cubicBezTo>
                    <a:close/>
                    <a:moveTo>
                      <a:pt x="230009" y="513715"/>
                    </a:moveTo>
                    <a:cubicBezTo>
                      <a:pt x="255409" y="407035"/>
                      <a:pt x="231279" y="448310"/>
                      <a:pt x="205244" y="394335"/>
                    </a:cubicBezTo>
                    <a:cubicBezTo>
                      <a:pt x="189369" y="314325"/>
                      <a:pt x="283349" y="313055"/>
                      <a:pt x="332879" y="344805"/>
                    </a:cubicBezTo>
                    <a:cubicBezTo>
                      <a:pt x="358914" y="363855"/>
                      <a:pt x="376694" y="337820"/>
                      <a:pt x="403364" y="332105"/>
                    </a:cubicBezTo>
                    <a:cubicBezTo>
                      <a:pt x="402094" y="320675"/>
                      <a:pt x="411619" y="307975"/>
                      <a:pt x="402094" y="296545"/>
                    </a:cubicBezTo>
                    <a:cubicBezTo>
                      <a:pt x="353199" y="279400"/>
                      <a:pt x="317004" y="340360"/>
                      <a:pt x="268109" y="302260"/>
                    </a:cubicBezTo>
                    <a:cubicBezTo>
                      <a:pt x="269379" y="285115"/>
                      <a:pt x="264934" y="267335"/>
                      <a:pt x="270649" y="250190"/>
                    </a:cubicBezTo>
                    <a:cubicBezTo>
                      <a:pt x="300494" y="255270"/>
                      <a:pt x="300494" y="255270"/>
                      <a:pt x="325894" y="247650"/>
                    </a:cubicBezTo>
                    <a:cubicBezTo>
                      <a:pt x="323989" y="200025"/>
                      <a:pt x="376694" y="215265"/>
                      <a:pt x="358279" y="186055"/>
                    </a:cubicBezTo>
                    <a:cubicBezTo>
                      <a:pt x="304939" y="220345"/>
                      <a:pt x="315099" y="162560"/>
                      <a:pt x="344944" y="137795"/>
                    </a:cubicBezTo>
                    <a:cubicBezTo>
                      <a:pt x="302399" y="85725"/>
                      <a:pt x="217944" y="74930"/>
                      <a:pt x="165239" y="116205"/>
                    </a:cubicBezTo>
                    <a:cubicBezTo>
                      <a:pt x="174129" y="136525"/>
                      <a:pt x="202704" y="120650"/>
                      <a:pt x="210324" y="145415"/>
                    </a:cubicBezTo>
                    <a:cubicBezTo>
                      <a:pt x="183019" y="164465"/>
                      <a:pt x="149364" y="167640"/>
                      <a:pt x="120154" y="178435"/>
                    </a:cubicBezTo>
                    <a:cubicBezTo>
                      <a:pt x="119519" y="249555"/>
                      <a:pt x="77609" y="200660"/>
                      <a:pt x="53479" y="242570"/>
                    </a:cubicBezTo>
                    <a:cubicBezTo>
                      <a:pt x="52844" y="280670"/>
                      <a:pt x="111899" y="318770"/>
                      <a:pt x="89674" y="349885"/>
                    </a:cubicBezTo>
                    <a:cubicBezTo>
                      <a:pt x="61734" y="365760"/>
                      <a:pt x="50939" y="386080"/>
                      <a:pt x="61734" y="417830"/>
                    </a:cubicBezTo>
                    <a:cubicBezTo>
                      <a:pt x="66814" y="497840"/>
                      <a:pt x="167779" y="506730"/>
                      <a:pt x="230009" y="513715"/>
                    </a:cubicBezTo>
                    <a:close/>
                    <a:moveTo>
                      <a:pt x="146824" y="548005"/>
                    </a:moveTo>
                    <a:cubicBezTo>
                      <a:pt x="246519" y="612140"/>
                      <a:pt x="365264" y="559435"/>
                      <a:pt x="444639" y="488315"/>
                    </a:cubicBezTo>
                    <a:cubicBezTo>
                      <a:pt x="592594" y="370205"/>
                      <a:pt x="534809" y="123190"/>
                      <a:pt x="361454" y="66040"/>
                    </a:cubicBezTo>
                    <a:cubicBezTo>
                      <a:pt x="356374" y="76200"/>
                      <a:pt x="351929" y="86995"/>
                      <a:pt x="347484" y="97155"/>
                    </a:cubicBezTo>
                    <a:cubicBezTo>
                      <a:pt x="399554" y="145415"/>
                      <a:pt x="445274" y="203835"/>
                      <a:pt x="470039" y="269875"/>
                    </a:cubicBezTo>
                    <a:cubicBezTo>
                      <a:pt x="482739" y="398145"/>
                      <a:pt x="370979" y="535940"/>
                      <a:pt x="239534" y="533400"/>
                    </a:cubicBezTo>
                    <a:cubicBezTo>
                      <a:pt x="208419" y="534670"/>
                      <a:pt x="155714" y="500380"/>
                      <a:pt x="146824" y="548005"/>
                    </a:cubicBezTo>
                    <a:close/>
                    <a:moveTo>
                      <a:pt x="349389" y="258445"/>
                    </a:moveTo>
                    <a:cubicBezTo>
                      <a:pt x="328434" y="275590"/>
                      <a:pt x="303034" y="261620"/>
                      <a:pt x="280174" y="271145"/>
                    </a:cubicBezTo>
                    <a:cubicBezTo>
                      <a:pt x="280809" y="276225"/>
                      <a:pt x="280809" y="282575"/>
                      <a:pt x="281444" y="287655"/>
                    </a:cubicBezTo>
                    <a:cubicBezTo>
                      <a:pt x="318909" y="297815"/>
                      <a:pt x="320814" y="297815"/>
                      <a:pt x="345579" y="276225"/>
                    </a:cubicBezTo>
                    <a:cubicBezTo>
                      <a:pt x="369709" y="259080"/>
                      <a:pt x="380504" y="287655"/>
                      <a:pt x="414159" y="257175"/>
                    </a:cubicBezTo>
                    <a:cubicBezTo>
                      <a:pt x="501154" y="334010"/>
                      <a:pt x="394474" y="136525"/>
                      <a:pt x="369709" y="156845"/>
                    </a:cubicBezTo>
                    <a:cubicBezTo>
                      <a:pt x="384314" y="175895"/>
                      <a:pt x="384314" y="196850"/>
                      <a:pt x="379234" y="217805"/>
                    </a:cubicBezTo>
                    <a:cubicBezTo>
                      <a:pt x="368439" y="223520"/>
                      <a:pt x="359549" y="227965"/>
                      <a:pt x="349389" y="233045"/>
                    </a:cubicBezTo>
                    <a:cubicBezTo>
                      <a:pt x="349389" y="241935"/>
                      <a:pt x="349389" y="250190"/>
                      <a:pt x="349389" y="258445"/>
                    </a:cubicBezTo>
                    <a:close/>
                    <a:moveTo>
                      <a:pt x="311289" y="781685"/>
                    </a:moveTo>
                    <a:cubicBezTo>
                      <a:pt x="221754" y="765175"/>
                      <a:pt x="239534" y="797560"/>
                      <a:pt x="234454" y="698500"/>
                    </a:cubicBezTo>
                    <a:cubicBezTo>
                      <a:pt x="219214" y="720090"/>
                      <a:pt x="230644" y="746125"/>
                      <a:pt x="213499" y="765175"/>
                    </a:cubicBezTo>
                    <a:cubicBezTo>
                      <a:pt x="205244" y="761365"/>
                      <a:pt x="196989" y="756920"/>
                      <a:pt x="189369" y="753745"/>
                    </a:cubicBezTo>
                    <a:cubicBezTo>
                      <a:pt x="132854" y="764540"/>
                      <a:pt x="122694" y="769620"/>
                      <a:pt x="115709" y="788035"/>
                    </a:cubicBezTo>
                    <a:cubicBezTo>
                      <a:pt x="178574" y="794385"/>
                      <a:pt x="254774" y="810895"/>
                      <a:pt x="311289" y="781685"/>
                    </a:cubicBezTo>
                    <a:close/>
                    <a:moveTo>
                      <a:pt x="34429" y="252095"/>
                    </a:moveTo>
                    <a:cubicBezTo>
                      <a:pt x="6489" y="302895"/>
                      <a:pt x="9664" y="356870"/>
                      <a:pt x="39509" y="404495"/>
                    </a:cubicBezTo>
                    <a:cubicBezTo>
                      <a:pt x="31889" y="368935"/>
                      <a:pt x="53479" y="352425"/>
                      <a:pt x="78879" y="331470"/>
                    </a:cubicBezTo>
                    <a:cubicBezTo>
                      <a:pt x="64909" y="305435"/>
                      <a:pt x="50939" y="281305"/>
                      <a:pt x="34429" y="252095"/>
                    </a:cubicBezTo>
                    <a:close/>
                    <a:moveTo>
                      <a:pt x="259854" y="602615"/>
                    </a:moveTo>
                    <a:cubicBezTo>
                      <a:pt x="205879" y="591185"/>
                      <a:pt x="151269" y="582930"/>
                      <a:pt x="104279" y="551815"/>
                    </a:cubicBezTo>
                    <a:cubicBezTo>
                      <a:pt x="93484" y="545465"/>
                      <a:pt x="82689" y="538480"/>
                      <a:pt x="66179" y="544195"/>
                    </a:cubicBezTo>
                    <a:cubicBezTo>
                      <a:pt x="116979" y="590550"/>
                      <a:pt x="191909" y="628650"/>
                      <a:pt x="259854" y="602615"/>
                    </a:cubicBezTo>
                    <a:close/>
                    <a:moveTo>
                      <a:pt x="372249" y="408940"/>
                    </a:moveTo>
                    <a:cubicBezTo>
                      <a:pt x="360184" y="434975"/>
                      <a:pt x="317639" y="460375"/>
                      <a:pt x="330974" y="486410"/>
                    </a:cubicBezTo>
                    <a:cubicBezTo>
                      <a:pt x="354469" y="474345"/>
                      <a:pt x="376059" y="459105"/>
                      <a:pt x="390029" y="434975"/>
                    </a:cubicBezTo>
                    <a:cubicBezTo>
                      <a:pt x="387489" y="422910"/>
                      <a:pt x="383044" y="414020"/>
                      <a:pt x="372249" y="408940"/>
                    </a:cubicBezTo>
                    <a:close/>
                    <a:moveTo>
                      <a:pt x="172859" y="144145"/>
                    </a:moveTo>
                    <a:cubicBezTo>
                      <a:pt x="151904" y="118745"/>
                      <a:pt x="120154" y="129540"/>
                      <a:pt x="109994" y="155575"/>
                    </a:cubicBezTo>
                    <a:cubicBezTo>
                      <a:pt x="132854" y="161925"/>
                      <a:pt x="150634" y="152400"/>
                      <a:pt x="172859" y="144145"/>
                    </a:cubicBezTo>
                    <a:close/>
                    <a:moveTo>
                      <a:pt x="92214" y="161290"/>
                    </a:moveTo>
                    <a:cubicBezTo>
                      <a:pt x="76339" y="176530"/>
                      <a:pt x="62369" y="186690"/>
                      <a:pt x="59829" y="206375"/>
                    </a:cubicBezTo>
                    <a:cubicBezTo>
                      <a:pt x="106184" y="216535"/>
                      <a:pt x="99834" y="196215"/>
                      <a:pt x="92214" y="161290"/>
                    </a:cubicBezTo>
                    <a:close/>
                    <a:moveTo>
                      <a:pt x="342404" y="28575"/>
                    </a:moveTo>
                    <a:cubicBezTo>
                      <a:pt x="351294" y="37465"/>
                      <a:pt x="362089" y="39370"/>
                      <a:pt x="374154" y="41910"/>
                    </a:cubicBezTo>
                    <a:cubicBezTo>
                      <a:pt x="362089" y="22860"/>
                      <a:pt x="362089" y="22860"/>
                      <a:pt x="342404" y="285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>
              <a:off x="-85500" y="4299338"/>
              <a:ext cx="612915" cy="585559"/>
              <a:chOff x="8158724" y="4646275"/>
              <a:chExt cx="612915" cy="585559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8158724" y="4646275"/>
                <a:ext cx="511423" cy="463431"/>
              </a:xfrm>
              <a:custGeom>
                <a:avLst/>
                <a:gdLst/>
                <a:ahLst/>
                <a:cxnLst/>
                <a:rect l="l" t="t" r="r" b="b"/>
                <a:pathLst>
                  <a:path w="35017" h="31731" extrusionOk="0">
                    <a:moveTo>
                      <a:pt x="16911" y="1"/>
                    </a:moveTo>
                    <a:lnTo>
                      <a:pt x="15596" y="61"/>
                    </a:lnTo>
                    <a:lnTo>
                      <a:pt x="14282" y="240"/>
                    </a:lnTo>
                    <a:lnTo>
                      <a:pt x="13027" y="479"/>
                    </a:lnTo>
                    <a:lnTo>
                      <a:pt x="11772" y="837"/>
                    </a:lnTo>
                    <a:lnTo>
                      <a:pt x="10517" y="1256"/>
                    </a:lnTo>
                    <a:lnTo>
                      <a:pt x="9442" y="1734"/>
                    </a:lnTo>
                    <a:lnTo>
                      <a:pt x="8366" y="2331"/>
                    </a:lnTo>
                    <a:lnTo>
                      <a:pt x="7350" y="2989"/>
                    </a:lnTo>
                    <a:lnTo>
                      <a:pt x="6454" y="3706"/>
                    </a:lnTo>
                    <a:lnTo>
                      <a:pt x="5558" y="4542"/>
                    </a:lnTo>
                    <a:lnTo>
                      <a:pt x="4721" y="5379"/>
                    </a:lnTo>
                    <a:lnTo>
                      <a:pt x="3944" y="6275"/>
                    </a:lnTo>
                    <a:lnTo>
                      <a:pt x="3227" y="7231"/>
                    </a:lnTo>
                    <a:lnTo>
                      <a:pt x="2570" y="8247"/>
                    </a:lnTo>
                    <a:lnTo>
                      <a:pt x="2032" y="9323"/>
                    </a:lnTo>
                    <a:lnTo>
                      <a:pt x="1494" y="10398"/>
                    </a:lnTo>
                    <a:lnTo>
                      <a:pt x="1076" y="11534"/>
                    </a:lnTo>
                    <a:lnTo>
                      <a:pt x="717" y="12669"/>
                    </a:lnTo>
                    <a:lnTo>
                      <a:pt x="419" y="13804"/>
                    </a:lnTo>
                    <a:lnTo>
                      <a:pt x="180" y="14999"/>
                    </a:lnTo>
                    <a:lnTo>
                      <a:pt x="60" y="16194"/>
                    </a:lnTo>
                    <a:lnTo>
                      <a:pt x="0" y="17569"/>
                    </a:lnTo>
                    <a:lnTo>
                      <a:pt x="60" y="18824"/>
                    </a:lnTo>
                    <a:lnTo>
                      <a:pt x="180" y="20079"/>
                    </a:lnTo>
                    <a:lnTo>
                      <a:pt x="478" y="21274"/>
                    </a:lnTo>
                    <a:lnTo>
                      <a:pt x="837" y="22349"/>
                    </a:lnTo>
                    <a:lnTo>
                      <a:pt x="1315" y="23425"/>
                    </a:lnTo>
                    <a:lnTo>
                      <a:pt x="1853" y="24441"/>
                    </a:lnTo>
                    <a:lnTo>
                      <a:pt x="2510" y="25457"/>
                    </a:lnTo>
                    <a:lnTo>
                      <a:pt x="3287" y="26353"/>
                    </a:lnTo>
                    <a:lnTo>
                      <a:pt x="4064" y="27189"/>
                    </a:lnTo>
                    <a:lnTo>
                      <a:pt x="4960" y="27966"/>
                    </a:lnTo>
                    <a:lnTo>
                      <a:pt x="5976" y="28683"/>
                    </a:lnTo>
                    <a:lnTo>
                      <a:pt x="6992" y="29281"/>
                    </a:lnTo>
                    <a:lnTo>
                      <a:pt x="8127" y="29878"/>
                    </a:lnTo>
                    <a:lnTo>
                      <a:pt x="9322" y="30356"/>
                    </a:lnTo>
                    <a:lnTo>
                      <a:pt x="10517" y="30834"/>
                    </a:lnTo>
                    <a:lnTo>
                      <a:pt x="11892" y="31193"/>
                    </a:lnTo>
                    <a:lnTo>
                      <a:pt x="13206" y="31492"/>
                    </a:lnTo>
                    <a:lnTo>
                      <a:pt x="14581" y="31671"/>
                    </a:lnTo>
                    <a:lnTo>
                      <a:pt x="16015" y="31731"/>
                    </a:lnTo>
                    <a:lnTo>
                      <a:pt x="17389" y="31671"/>
                    </a:lnTo>
                    <a:lnTo>
                      <a:pt x="18763" y="31552"/>
                    </a:lnTo>
                    <a:lnTo>
                      <a:pt x="20138" y="31313"/>
                    </a:lnTo>
                    <a:lnTo>
                      <a:pt x="21452" y="30954"/>
                    </a:lnTo>
                    <a:lnTo>
                      <a:pt x="22110" y="30715"/>
                    </a:lnTo>
                    <a:lnTo>
                      <a:pt x="22767" y="30476"/>
                    </a:lnTo>
                    <a:lnTo>
                      <a:pt x="24022" y="29878"/>
                    </a:lnTo>
                    <a:lnTo>
                      <a:pt x="25217" y="29161"/>
                    </a:lnTo>
                    <a:lnTo>
                      <a:pt x="26293" y="28385"/>
                    </a:lnTo>
                    <a:lnTo>
                      <a:pt x="27428" y="27548"/>
                    </a:lnTo>
                    <a:lnTo>
                      <a:pt x="28444" y="26652"/>
                    </a:lnTo>
                    <a:lnTo>
                      <a:pt x="30476" y="24739"/>
                    </a:lnTo>
                    <a:lnTo>
                      <a:pt x="31013" y="24261"/>
                    </a:lnTo>
                    <a:lnTo>
                      <a:pt x="31551" y="23664"/>
                    </a:lnTo>
                    <a:lnTo>
                      <a:pt x="32029" y="23126"/>
                    </a:lnTo>
                    <a:lnTo>
                      <a:pt x="32447" y="22529"/>
                    </a:lnTo>
                    <a:lnTo>
                      <a:pt x="32866" y="21931"/>
                    </a:lnTo>
                    <a:lnTo>
                      <a:pt x="33224" y="21333"/>
                    </a:lnTo>
                    <a:lnTo>
                      <a:pt x="33523" y="20676"/>
                    </a:lnTo>
                    <a:lnTo>
                      <a:pt x="33822" y="20019"/>
                    </a:lnTo>
                    <a:lnTo>
                      <a:pt x="34360" y="18704"/>
                    </a:lnTo>
                    <a:lnTo>
                      <a:pt x="34718" y="17390"/>
                    </a:lnTo>
                    <a:lnTo>
                      <a:pt x="34957" y="16015"/>
                    </a:lnTo>
                    <a:lnTo>
                      <a:pt x="35017" y="14641"/>
                    </a:lnTo>
                    <a:lnTo>
                      <a:pt x="35017" y="13924"/>
                    </a:lnTo>
                    <a:lnTo>
                      <a:pt x="34957" y="13266"/>
                    </a:lnTo>
                    <a:lnTo>
                      <a:pt x="34838" y="12549"/>
                    </a:lnTo>
                    <a:lnTo>
                      <a:pt x="34718" y="11892"/>
                    </a:lnTo>
                    <a:lnTo>
                      <a:pt x="34599" y="11235"/>
                    </a:lnTo>
                    <a:lnTo>
                      <a:pt x="34360" y="10577"/>
                    </a:lnTo>
                    <a:lnTo>
                      <a:pt x="34121" y="9920"/>
                    </a:lnTo>
                    <a:lnTo>
                      <a:pt x="33882" y="9263"/>
                    </a:lnTo>
                    <a:lnTo>
                      <a:pt x="33583" y="8606"/>
                    </a:lnTo>
                    <a:lnTo>
                      <a:pt x="33224" y="8008"/>
                    </a:lnTo>
                    <a:lnTo>
                      <a:pt x="32806" y="7410"/>
                    </a:lnTo>
                    <a:lnTo>
                      <a:pt x="32388" y="6813"/>
                    </a:lnTo>
                    <a:lnTo>
                      <a:pt x="31910" y="6275"/>
                    </a:lnTo>
                    <a:lnTo>
                      <a:pt x="31432" y="5737"/>
                    </a:lnTo>
                    <a:lnTo>
                      <a:pt x="30894" y="5200"/>
                    </a:lnTo>
                    <a:lnTo>
                      <a:pt x="30296" y="4721"/>
                    </a:lnTo>
                    <a:lnTo>
                      <a:pt x="29280" y="3945"/>
                    </a:lnTo>
                    <a:lnTo>
                      <a:pt x="28205" y="3228"/>
                    </a:lnTo>
                    <a:lnTo>
                      <a:pt x="27069" y="2570"/>
                    </a:lnTo>
                    <a:lnTo>
                      <a:pt x="25874" y="1973"/>
                    </a:lnTo>
                    <a:lnTo>
                      <a:pt x="24679" y="1435"/>
                    </a:lnTo>
                    <a:lnTo>
                      <a:pt x="23424" y="1017"/>
                    </a:lnTo>
                    <a:lnTo>
                      <a:pt x="22170" y="658"/>
                    </a:lnTo>
                    <a:lnTo>
                      <a:pt x="20855" y="359"/>
                    </a:lnTo>
                    <a:lnTo>
                      <a:pt x="19540" y="180"/>
                    </a:lnTo>
                    <a:lnTo>
                      <a:pt x="18226" y="61"/>
                    </a:lnTo>
                    <a:lnTo>
                      <a:pt x="16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170373" y="4682299"/>
                <a:ext cx="601266" cy="549535"/>
              </a:xfrm>
              <a:custGeom>
                <a:avLst/>
                <a:gdLst/>
                <a:ahLst/>
                <a:cxnLst/>
                <a:rect l="l" t="t" r="r" b="b"/>
                <a:pathLst>
                  <a:path w="699146" h="638994" extrusionOk="0">
                    <a:moveTo>
                      <a:pt x="334626" y="637812"/>
                    </a:moveTo>
                    <a:cubicBezTo>
                      <a:pt x="189211" y="651782"/>
                      <a:pt x="48876" y="540022"/>
                      <a:pt x="13317" y="404132"/>
                    </a:cubicBezTo>
                    <a:cubicBezTo>
                      <a:pt x="-46374" y="233317"/>
                      <a:pt x="105392" y="76472"/>
                      <a:pt x="253981" y="15512"/>
                    </a:cubicBezTo>
                    <a:cubicBezTo>
                      <a:pt x="395586" y="-39733"/>
                      <a:pt x="599422" y="61232"/>
                      <a:pt x="675622" y="181882"/>
                    </a:cubicBezTo>
                    <a:cubicBezTo>
                      <a:pt x="770236" y="397782"/>
                      <a:pt x="563861" y="655592"/>
                      <a:pt x="334626" y="637812"/>
                    </a:cubicBezTo>
                    <a:close/>
                    <a:moveTo>
                      <a:pt x="613392" y="131082"/>
                    </a:moveTo>
                    <a:lnTo>
                      <a:pt x="611486" y="131082"/>
                    </a:lnTo>
                    <a:lnTo>
                      <a:pt x="613392" y="131082"/>
                    </a:lnTo>
                    <a:cubicBezTo>
                      <a:pt x="570211" y="82187"/>
                      <a:pt x="497822" y="81552"/>
                      <a:pt x="458451" y="32657"/>
                    </a:cubicBezTo>
                    <a:cubicBezTo>
                      <a:pt x="373361" y="9162"/>
                      <a:pt x="331451" y="164102"/>
                      <a:pt x="314306" y="226967"/>
                    </a:cubicBezTo>
                    <a:cubicBezTo>
                      <a:pt x="346056" y="228872"/>
                      <a:pt x="373997" y="225697"/>
                      <a:pt x="403206" y="239667"/>
                    </a:cubicBezTo>
                    <a:cubicBezTo>
                      <a:pt x="474961" y="249192"/>
                      <a:pt x="436226" y="145052"/>
                      <a:pt x="613392" y="131082"/>
                    </a:cubicBezTo>
                    <a:close/>
                    <a:moveTo>
                      <a:pt x="497822" y="580662"/>
                    </a:moveTo>
                    <a:cubicBezTo>
                      <a:pt x="403206" y="503192"/>
                      <a:pt x="376536" y="373017"/>
                      <a:pt x="411461" y="262527"/>
                    </a:cubicBezTo>
                    <a:cubicBezTo>
                      <a:pt x="356217" y="241572"/>
                      <a:pt x="351136" y="240937"/>
                      <a:pt x="305417" y="250462"/>
                    </a:cubicBezTo>
                    <a:cubicBezTo>
                      <a:pt x="280017" y="369207"/>
                      <a:pt x="273667" y="510812"/>
                      <a:pt x="327006" y="621937"/>
                    </a:cubicBezTo>
                    <a:cubicBezTo>
                      <a:pt x="389236" y="628922"/>
                      <a:pt x="468611" y="609872"/>
                      <a:pt x="497822" y="580662"/>
                    </a:cubicBezTo>
                    <a:close/>
                    <a:moveTo>
                      <a:pt x="224136" y="244747"/>
                    </a:moveTo>
                    <a:cubicBezTo>
                      <a:pt x="207626" y="345077"/>
                      <a:pt x="129522" y="414927"/>
                      <a:pt x="60306" y="475887"/>
                    </a:cubicBezTo>
                    <a:cubicBezTo>
                      <a:pt x="118726" y="541927"/>
                      <a:pt x="194926" y="632732"/>
                      <a:pt x="292717" y="618762"/>
                    </a:cubicBezTo>
                    <a:cubicBezTo>
                      <a:pt x="262872" y="495572"/>
                      <a:pt x="258426" y="366667"/>
                      <a:pt x="280017" y="240937"/>
                    </a:cubicBezTo>
                    <a:cubicBezTo>
                      <a:pt x="259697" y="230142"/>
                      <a:pt x="242551" y="238397"/>
                      <a:pt x="224136" y="244747"/>
                    </a:cubicBezTo>
                    <a:close/>
                    <a:moveTo>
                      <a:pt x="634347" y="444137"/>
                    </a:moveTo>
                    <a:cubicBezTo>
                      <a:pt x="599422" y="357142"/>
                      <a:pt x="534017" y="297452"/>
                      <a:pt x="445117" y="264432"/>
                    </a:cubicBezTo>
                    <a:cubicBezTo>
                      <a:pt x="379711" y="353332"/>
                      <a:pt x="426067" y="494937"/>
                      <a:pt x="506076" y="560342"/>
                    </a:cubicBezTo>
                    <a:cubicBezTo>
                      <a:pt x="565767" y="583202"/>
                      <a:pt x="602597" y="482237"/>
                      <a:pt x="634347" y="444137"/>
                    </a:cubicBezTo>
                    <a:close/>
                    <a:moveTo>
                      <a:pt x="647681" y="409847"/>
                    </a:moveTo>
                    <a:cubicBezTo>
                      <a:pt x="694672" y="340632"/>
                      <a:pt x="688956" y="242207"/>
                      <a:pt x="647681" y="173627"/>
                    </a:cubicBezTo>
                    <a:cubicBezTo>
                      <a:pt x="591167" y="110762"/>
                      <a:pt x="481947" y="178072"/>
                      <a:pt x="458451" y="242842"/>
                    </a:cubicBezTo>
                    <a:cubicBezTo>
                      <a:pt x="527667" y="293642"/>
                      <a:pt x="607677" y="325392"/>
                      <a:pt x="647681" y="409847"/>
                    </a:cubicBezTo>
                    <a:close/>
                    <a:moveTo>
                      <a:pt x="290176" y="219982"/>
                    </a:moveTo>
                    <a:cubicBezTo>
                      <a:pt x="307956" y="145052"/>
                      <a:pt x="356851" y="82187"/>
                      <a:pt x="383522" y="14877"/>
                    </a:cubicBezTo>
                    <a:cubicBezTo>
                      <a:pt x="335261" y="-4808"/>
                      <a:pt x="213976" y="38372"/>
                      <a:pt x="172701" y="84092"/>
                    </a:cubicBezTo>
                    <a:cubicBezTo>
                      <a:pt x="215881" y="116477"/>
                      <a:pt x="213976" y="171087"/>
                      <a:pt x="222231" y="219982"/>
                    </a:cubicBezTo>
                    <a:cubicBezTo>
                      <a:pt x="244456" y="219982"/>
                      <a:pt x="265411" y="219982"/>
                      <a:pt x="290176" y="219982"/>
                    </a:cubicBezTo>
                    <a:close/>
                    <a:moveTo>
                      <a:pt x="194292" y="240302"/>
                    </a:moveTo>
                    <a:cubicBezTo>
                      <a:pt x="140317" y="229507"/>
                      <a:pt x="82531" y="254907"/>
                      <a:pt x="34906" y="279037"/>
                    </a:cubicBezTo>
                    <a:cubicBezTo>
                      <a:pt x="-1924" y="324122"/>
                      <a:pt x="29192" y="402227"/>
                      <a:pt x="50781" y="449217"/>
                    </a:cubicBezTo>
                    <a:cubicBezTo>
                      <a:pt x="120631" y="414927"/>
                      <a:pt x="199372" y="320947"/>
                      <a:pt x="194292" y="240302"/>
                    </a:cubicBezTo>
                    <a:close/>
                    <a:moveTo>
                      <a:pt x="147936" y="100602"/>
                    </a:moveTo>
                    <a:cubicBezTo>
                      <a:pt x="98406" y="135527"/>
                      <a:pt x="46972" y="193947"/>
                      <a:pt x="38081" y="253637"/>
                    </a:cubicBezTo>
                    <a:cubicBezTo>
                      <a:pt x="88881" y="228237"/>
                      <a:pt x="141586" y="224427"/>
                      <a:pt x="193656" y="217442"/>
                    </a:cubicBezTo>
                    <a:cubicBezTo>
                      <a:pt x="200642" y="176167"/>
                      <a:pt x="195561" y="112032"/>
                      <a:pt x="147936" y="10060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9" name="Google Shape;29;p2"/>
            <p:cNvSpPr/>
            <p:nvPr/>
          </p:nvSpPr>
          <p:spPr>
            <a:xfrm rot="2001982">
              <a:off x="136143" y="2216866"/>
              <a:ext cx="321474" cy="709766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0" name="Google Shape;30;p2"/>
            <p:cNvGrpSpPr/>
            <p:nvPr/>
          </p:nvGrpSpPr>
          <p:grpSpPr>
            <a:xfrm>
              <a:off x="968652" y="3696885"/>
              <a:ext cx="565312" cy="602473"/>
              <a:chOff x="813652" y="3801560"/>
              <a:chExt cx="565312" cy="602473"/>
            </a:xfrm>
          </p:grpSpPr>
          <p:sp>
            <p:nvSpPr>
              <p:cNvPr id="31" name="Google Shape;31;p2"/>
              <p:cNvSpPr/>
              <p:nvPr/>
            </p:nvSpPr>
            <p:spPr>
              <a:xfrm rot="6264782">
                <a:off x="849950" y="3919090"/>
                <a:ext cx="380679" cy="370162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-1974315">
                <a:off x="996275" y="3825647"/>
                <a:ext cx="252371" cy="554298"/>
              </a:xfrm>
              <a:custGeom>
                <a:avLst/>
                <a:gdLst/>
                <a:ahLst/>
                <a:cxnLst/>
                <a:rect l="l" t="t" r="r" b="b"/>
                <a:pathLst>
                  <a:path w="293264" h="644114" extrusionOk="0">
                    <a:moveTo>
                      <a:pt x="192317" y="238399"/>
                    </a:moveTo>
                    <a:cubicBezTo>
                      <a:pt x="164377" y="222524"/>
                      <a:pt x="132627" y="214904"/>
                      <a:pt x="98972" y="219349"/>
                    </a:cubicBezTo>
                    <a:cubicBezTo>
                      <a:pt x="129452" y="294914"/>
                      <a:pt x="237402" y="315234"/>
                      <a:pt x="251372" y="404769"/>
                    </a:cubicBezTo>
                    <a:cubicBezTo>
                      <a:pt x="252642" y="460649"/>
                      <a:pt x="311697" y="543834"/>
                      <a:pt x="261532" y="586379"/>
                    </a:cubicBezTo>
                    <a:cubicBezTo>
                      <a:pt x="224067" y="575584"/>
                      <a:pt x="258357" y="527959"/>
                      <a:pt x="234227" y="507004"/>
                    </a:cubicBezTo>
                    <a:cubicBezTo>
                      <a:pt x="194222" y="529864"/>
                      <a:pt x="63412" y="557804"/>
                      <a:pt x="62142" y="603524"/>
                    </a:cubicBezTo>
                    <a:cubicBezTo>
                      <a:pt x="62777" y="619399"/>
                      <a:pt x="64682" y="648609"/>
                      <a:pt x="41187" y="643529"/>
                    </a:cubicBezTo>
                    <a:cubicBezTo>
                      <a:pt x="-4533" y="623209"/>
                      <a:pt x="16422" y="457474"/>
                      <a:pt x="36107" y="414929"/>
                    </a:cubicBezTo>
                    <a:cubicBezTo>
                      <a:pt x="50077" y="373654"/>
                      <a:pt x="121832" y="296819"/>
                      <a:pt x="102782" y="394609"/>
                    </a:cubicBezTo>
                    <a:cubicBezTo>
                      <a:pt x="127547" y="386989"/>
                      <a:pt x="143422" y="371749"/>
                      <a:pt x="161202" y="357779"/>
                    </a:cubicBezTo>
                    <a:cubicBezTo>
                      <a:pt x="144692" y="329204"/>
                      <a:pt x="111037" y="319044"/>
                      <a:pt x="85637" y="299994"/>
                    </a:cubicBezTo>
                    <a:cubicBezTo>
                      <a:pt x="547" y="235859"/>
                      <a:pt x="-10248" y="106954"/>
                      <a:pt x="6897" y="8529"/>
                    </a:cubicBezTo>
                    <a:cubicBezTo>
                      <a:pt x="22772" y="-996"/>
                      <a:pt x="36742" y="-1631"/>
                      <a:pt x="53887" y="2179"/>
                    </a:cubicBezTo>
                    <a:cubicBezTo>
                      <a:pt x="55792" y="13609"/>
                      <a:pt x="57062" y="23769"/>
                      <a:pt x="58332" y="35834"/>
                    </a:cubicBezTo>
                    <a:cubicBezTo>
                      <a:pt x="118022" y="49169"/>
                      <a:pt x="178347" y="68219"/>
                      <a:pt x="239307" y="69489"/>
                    </a:cubicBezTo>
                    <a:cubicBezTo>
                      <a:pt x="248197" y="52344"/>
                      <a:pt x="239942" y="35199"/>
                      <a:pt x="241847" y="16784"/>
                    </a:cubicBezTo>
                    <a:cubicBezTo>
                      <a:pt x="338367" y="-44176"/>
                      <a:pt x="278042" y="223159"/>
                      <a:pt x="230417" y="240939"/>
                    </a:cubicBezTo>
                    <a:cubicBezTo>
                      <a:pt x="215812" y="249829"/>
                      <a:pt x="209462" y="267609"/>
                      <a:pt x="193587" y="273959"/>
                    </a:cubicBezTo>
                    <a:cubicBezTo>
                      <a:pt x="163107" y="281579"/>
                      <a:pt x="175807" y="250464"/>
                      <a:pt x="192317" y="238399"/>
                    </a:cubicBezTo>
                    <a:close/>
                    <a:moveTo>
                      <a:pt x="59602" y="64409"/>
                    </a:moveTo>
                    <a:cubicBezTo>
                      <a:pt x="51347" y="143149"/>
                      <a:pt x="151677" y="122829"/>
                      <a:pt x="202477" y="142514"/>
                    </a:cubicBezTo>
                    <a:cubicBezTo>
                      <a:pt x="236767" y="152039"/>
                      <a:pt x="234862" y="150769"/>
                      <a:pt x="241212" y="114574"/>
                    </a:cubicBezTo>
                    <a:cubicBezTo>
                      <a:pt x="245657" y="81554"/>
                      <a:pt x="196127" y="91079"/>
                      <a:pt x="175172" y="82189"/>
                    </a:cubicBezTo>
                    <a:cubicBezTo>
                      <a:pt x="136437" y="77744"/>
                      <a:pt x="98337" y="58059"/>
                      <a:pt x="59602" y="64409"/>
                    </a:cubicBezTo>
                    <a:close/>
                    <a:moveTo>
                      <a:pt x="217082" y="436519"/>
                    </a:moveTo>
                    <a:cubicBezTo>
                      <a:pt x="169457" y="446044"/>
                      <a:pt x="128182" y="479064"/>
                      <a:pt x="83097" y="497479"/>
                    </a:cubicBezTo>
                    <a:cubicBezTo>
                      <a:pt x="58967" y="507004"/>
                      <a:pt x="61507" y="531134"/>
                      <a:pt x="65317" y="553359"/>
                    </a:cubicBezTo>
                    <a:cubicBezTo>
                      <a:pt x="122467" y="537484"/>
                      <a:pt x="180887" y="512719"/>
                      <a:pt x="229782" y="479699"/>
                    </a:cubicBezTo>
                    <a:cubicBezTo>
                      <a:pt x="232322" y="462554"/>
                      <a:pt x="225972" y="448584"/>
                      <a:pt x="217082" y="436519"/>
                    </a:cubicBezTo>
                    <a:close/>
                    <a:moveTo>
                      <a:pt x="78017" y="185694"/>
                    </a:moveTo>
                    <a:cubicBezTo>
                      <a:pt x="120562" y="199029"/>
                      <a:pt x="173267" y="219349"/>
                      <a:pt x="214542" y="207919"/>
                    </a:cubicBezTo>
                    <a:cubicBezTo>
                      <a:pt x="232957" y="186964"/>
                      <a:pt x="227877" y="167914"/>
                      <a:pt x="201207" y="160929"/>
                    </a:cubicBezTo>
                    <a:cubicBezTo>
                      <a:pt x="158027" y="153944"/>
                      <a:pt x="114847" y="138069"/>
                      <a:pt x="71032" y="136164"/>
                    </a:cubicBezTo>
                    <a:cubicBezTo>
                      <a:pt x="69127" y="160929"/>
                      <a:pt x="69127" y="160929"/>
                      <a:pt x="78017" y="185694"/>
                    </a:cubicBezTo>
                    <a:close/>
                    <a:moveTo>
                      <a:pt x="72302" y="477159"/>
                    </a:moveTo>
                    <a:cubicBezTo>
                      <a:pt x="123102" y="460649"/>
                      <a:pt x="162472" y="436519"/>
                      <a:pt x="205652" y="414294"/>
                    </a:cubicBezTo>
                    <a:cubicBezTo>
                      <a:pt x="202477" y="377464"/>
                      <a:pt x="173902" y="366034"/>
                      <a:pt x="148502" y="391434"/>
                    </a:cubicBezTo>
                    <a:cubicBezTo>
                      <a:pt x="113577" y="415564"/>
                      <a:pt x="72937" y="425089"/>
                      <a:pt x="72302" y="477159"/>
                    </a:cubicBezTo>
                    <a:close/>
                    <a:moveTo>
                      <a:pt x="105322" y="284119"/>
                    </a:moveTo>
                    <a:cubicBezTo>
                      <a:pt x="105957" y="282849"/>
                      <a:pt x="107227" y="282214"/>
                      <a:pt x="107862" y="280944"/>
                    </a:cubicBezTo>
                    <a:cubicBezTo>
                      <a:pt x="40552" y="217444"/>
                      <a:pt x="52617" y="132989"/>
                      <a:pt x="27852" y="52979"/>
                    </a:cubicBezTo>
                    <a:cubicBezTo>
                      <a:pt x="18962" y="131719"/>
                      <a:pt x="35472" y="237129"/>
                      <a:pt x="105322" y="2841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3" name="Google Shape;33;p2"/>
            <p:cNvSpPr/>
            <p:nvPr/>
          </p:nvSpPr>
          <p:spPr>
            <a:xfrm>
              <a:off x="4101001" y="4649180"/>
              <a:ext cx="376856" cy="254902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091625" y="827000"/>
              <a:ext cx="485245" cy="329049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 rot="3971375">
              <a:off x="3138581" y="4622816"/>
              <a:ext cx="362909" cy="668479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 rot="-3375824">
              <a:off x="8508205" y="4088864"/>
              <a:ext cx="623152" cy="166730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 rot="3011666">
              <a:off x="3210524" y="657803"/>
              <a:ext cx="199800" cy="513948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2196195">
              <a:off x="6146037" y="457710"/>
              <a:ext cx="248001" cy="64914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9" name="Google Shape;39;p2"/>
            <p:cNvGrpSpPr/>
            <p:nvPr/>
          </p:nvGrpSpPr>
          <p:grpSpPr>
            <a:xfrm>
              <a:off x="5462677" y="4575203"/>
              <a:ext cx="497752" cy="491681"/>
              <a:chOff x="7559440" y="3972390"/>
              <a:chExt cx="497752" cy="491681"/>
            </a:xfrm>
          </p:grpSpPr>
          <p:sp>
            <p:nvSpPr>
              <p:cNvPr id="40" name="Google Shape;40;p2"/>
              <p:cNvSpPr/>
              <p:nvPr/>
            </p:nvSpPr>
            <p:spPr>
              <a:xfrm rot="1226546">
                <a:off x="7692589" y="4106488"/>
                <a:ext cx="320298" cy="311457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9911830">
                <a:off x="7595186" y="4010311"/>
                <a:ext cx="338915" cy="323847"/>
              </a:xfrm>
              <a:custGeom>
                <a:avLst/>
                <a:gdLst/>
                <a:ahLst/>
                <a:cxnLst/>
                <a:rect l="l" t="t" r="r" b="b"/>
                <a:pathLst>
                  <a:path w="393594" h="376095" extrusionOk="0">
                    <a:moveTo>
                      <a:pt x="214418" y="305042"/>
                    </a:moveTo>
                    <a:cubicBezTo>
                      <a:pt x="268393" y="256783"/>
                      <a:pt x="326179" y="286627"/>
                      <a:pt x="373168" y="327902"/>
                    </a:cubicBezTo>
                    <a:cubicBezTo>
                      <a:pt x="334433" y="348222"/>
                      <a:pt x="287443" y="358383"/>
                      <a:pt x="242358" y="352667"/>
                    </a:cubicBezTo>
                    <a:cubicBezTo>
                      <a:pt x="242358" y="360922"/>
                      <a:pt x="242358" y="367908"/>
                      <a:pt x="242358" y="374892"/>
                    </a:cubicBezTo>
                    <a:cubicBezTo>
                      <a:pt x="208704" y="387592"/>
                      <a:pt x="190289" y="296152"/>
                      <a:pt x="189654" y="269483"/>
                    </a:cubicBezTo>
                    <a:cubicBezTo>
                      <a:pt x="-846" y="341237"/>
                      <a:pt x="-74507" y="101208"/>
                      <a:pt x="94404" y="17387"/>
                    </a:cubicBezTo>
                    <a:cubicBezTo>
                      <a:pt x="178858" y="4052"/>
                      <a:pt x="289983" y="-24523"/>
                      <a:pt x="357293" y="44058"/>
                    </a:cubicBezTo>
                    <a:cubicBezTo>
                      <a:pt x="419523" y="101208"/>
                      <a:pt x="399839" y="240272"/>
                      <a:pt x="312843" y="258687"/>
                    </a:cubicBezTo>
                    <a:cubicBezTo>
                      <a:pt x="260139" y="256147"/>
                      <a:pt x="199179" y="220587"/>
                      <a:pt x="214418" y="305042"/>
                    </a:cubicBezTo>
                    <a:close/>
                    <a:moveTo>
                      <a:pt x="369993" y="131687"/>
                    </a:moveTo>
                    <a:cubicBezTo>
                      <a:pt x="377614" y="58662"/>
                      <a:pt x="298873" y="-2298"/>
                      <a:pt x="229658" y="22467"/>
                    </a:cubicBezTo>
                    <a:cubicBezTo>
                      <a:pt x="215054" y="28817"/>
                      <a:pt x="199179" y="30722"/>
                      <a:pt x="183304" y="23737"/>
                    </a:cubicBezTo>
                    <a:cubicBezTo>
                      <a:pt x="79164" y="3417"/>
                      <a:pt x="-14182" y="120258"/>
                      <a:pt x="37254" y="217412"/>
                    </a:cubicBezTo>
                    <a:cubicBezTo>
                      <a:pt x="86148" y="318377"/>
                      <a:pt x="176954" y="218047"/>
                      <a:pt x="249979" y="231383"/>
                    </a:cubicBezTo>
                    <a:cubicBezTo>
                      <a:pt x="321098" y="265037"/>
                      <a:pt x="372533" y="203442"/>
                      <a:pt x="369993" y="131687"/>
                    </a:cubicBezTo>
                    <a:close/>
                    <a:moveTo>
                      <a:pt x="329354" y="320283"/>
                    </a:moveTo>
                    <a:cubicBezTo>
                      <a:pt x="316654" y="302502"/>
                      <a:pt x="260773" y="284087"/>
                      <a:pt x="255693" y="313297"/>
                    </a:cubicBezTo>
                    <a:cubicBezTo>
                      <a:pt x="266489" y="313297"/>
                      <a:pt x="288714" y="301233"/>
                      <a:pt x="289348" y="318377"/>
                    </a:cubicBezTo>
                    <a:cubicBezTo>
                      <a:pt x="289348" y="327902"/>
                      <a:pt x="272839" y="324092"/>
                      <a:pt x="275379" y="337427"/>
                    </a:cubicBezTo>
                    <a:cubicBezTo>
                      <a:pt x="293158" y="336158"/>
                      <a:pt x="310304" y="333617"/>
                      <a:pt x="329354" y="3202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42" name="Google Shape;42;p2"/>
            <p:cNvGrpSpPr/>
            <p:nvPr/>
          </p:nvGrpSpPr>
          <p:grpSpPr>
            <a:xfrm>
              <a:off x="510215" y="271717"/>
              <a:ext cx="557022" cy="619823"/>
              <a:chOff x="510215" y="271717"/>
              <a:chExt cx="557022" cy="619823"/>
            </a:xfrm>
          </p:grpSpPr>
          <p:sp>
            <p:nvSpPr>
              <p:cNvPr id="43" name="Google Shape;43;p2"/>
              <p:cNvSpPr/>
              <p:nvPr/>
            </p:nvSpPr>
            <p:spPr>
              <a:xfrm>
                <a:off x="676827" y="376200"/>
                <a:ext cx="316843" cy="320881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10215" y="271717"/>
                <a:ext cx="557022" cy="619823"/>
              </a:xfrm>
              <a:custGeom>
                <a:avLst/>
                <a:gdLst/>
                <a:ahLst/>
                <a:cxnLst/>
                <a:rect l="l" t="t" r="r" b="b"/>
                <a:pathLst>
                  <a:path w="647700" h="720725" extrusionOk="0">
                    <a:moveTo>
                      <a:pt x="513080" y="323850"/>
                    </a:moveTo>
                    <a:cubicBezTo>
                      <a:pt x="517525" y="130810"/>
                      <a:pt x="228600" y="72390"/>
                      <a:pt x="142240" y="236220"/>
                    </a:cubicBezTo>
                    <a:cubicBezTo>
                      <a:pt x="74930" y="348615"/>
                      <a:pt x="219075" y="481330"/>
                      <a:pt x="144145" y="591820"/>
                    </a:cubicBezTo>
                    <a:cubicBezTo>
                      <a:pt x="140970" y="600710"/>
                      <a:pt x="146685" y="608965"/>
                      <a:pt x="156210" y="609600"/>
                    </a:cubicBezTo>
                    <a:cubicBezTo>
                      <a:pt x="183515" y="603250"/>
                      <a:pt x="471170" y="659130"/>
                      <a:pt x="370205" y="597535"/>
                    </a:cubicBezTo>
                    <a:cubicBezTo>
                      <a:pt x="366395" y="480695"/>
                      <a:pt x="525780" y="439420"/>
                      <a:pt x="513080" y="323850"/>
                    </a:cubicBezTo>
                    <a:close/>
                    <a:moveTo>
                      <a:pt x="249555" y="588010"/>
                    </a:moveTo>
                    <a:cubicBezTo>
                      <a:pt x="230505" y="510540"/>
                      <a:pt x="259080" y="430530"/>
                      <a:pt x="233680" y="354965"/>
                    </a:cubicBezTo>
                    <a:cubicBezTo>
                      <a:pt x="264795" y="384175"/>
                      <a:pt x="260985" y="381635"/>
                      <a:pt x="294640" y="368300"/>
                    </a:cubicBezTo>
                    <a:cubicBezTo>
                      <a:pt x="311785" y="385445"/>
                      <a:pt x="311785" y="385445"/>
                      <a:pt x="334010" y="392430"/>
                    </a:cubicBezTo>
                    <a:cubicBezTo>
                      <a:pt x="320675" y="454660"/>
                      <a:pt x="300355" y="514985"/>
                      <a:pt x="284480" y="576580"/>
                    </a:cubicBezTo>
                    <a:cubicBezTo>
                      <a:pt x="281305" y="594995"/>
                      <a:pt x="267335" y="597535"/>
                      <a:pt x="249555" y="588010"/>
                    </a:cubicBezTo>
                    <a:close/>
                    <a:moveTo>
                      <a:pt x="340360" y="595630"/>
                    </a:moveTo>
                    <a:cubicBezTo>
                      <a:pt x="326390" y="598805"/>
                      <a:pt x="316865" y="598805"/>
                      <a:pt x="306070" y="589280"/>
                    </a:cubicBezTo>
                    <a:cubicBezTo>
                      <a:pt x="324485" y="520065"/>
                      <a:pt x="330200" y="430530"/>
                      <a:pt x="379730" y="377825"/>
                    </a:cubicBezTo>
                    <a:cubicBezTo>
                      <a:pt x="368300" y="346075"/>
                      <a:pt x="354965" y="335915"/>
                      <a:pt x="327025" y="359410"/>
                    </a:cubicBezTo>
                    <a:cubicBezTo>
                      <a:pt x="293370" y="341630"/>
                      <a:pt x="296545" y="333375"/>
                      <a:pt x="266700" y="354330"/>
                    </a:cubicBezTo>
                    <a:cubicBezTo>
                      <a:pt x="259715" y="342900"/>
                      <a:pt x="253365" y="331470"/>
                      <a:pt x="246380" y="320040"/>
                    </a:cubicBezTo>
                    <a:cubicBezTo>
                      <a:pt x="173355" y="307975"/>
                      <a:pt x="207010" y="382905"/>
                      <a:pt x="216535" y="386715"/>
                    </a:cubicBezTo>
                    <a:cubicBezTo>
                      <a:pt x="220345" y="452120"/>
                      <a:pt x="218440" y="519430"/>
                      <a:pt x="220980" y="584835"/>
                    </a:cubicBezTo>
                    <a:cubicBezTo>
                      <a:pt x="203200" y="588645"/>
                      <a:pt x="203200" y="589280"/>
                      <a:pt x="184785" y="581660"/>
                    </a:cubicBezTo>
                    <a:cubicBezTo>
                      <a:pt x="217170" y="478790"/>
                      <a:pt x="132080" y="381635"/>
                      <a:pt x="150495" y="281305"/>
                    </a:cubicBezTo>
                    <a:cubicBezTo>
                      <a:pt x="176530" y="188595"/>
                      <a:pt x="277495" y="156210"/>
                      <a:pt x="364490" y="170180"/>
                    </a:cubicBezTo>
                    <a:cubicBezTo>
                      <a:pt x="437515" y="178435"/>
                      <a:pt x="478155" y="247650"/>
                      <a:pt x="485140" y="314325"/>
                    </a:cubicBezTo>
                    <a:cubicBezTo>
                      <a:pt x="493395" y="430530"/>
                      <a:pt x="337820" y="475615"/>
                      <a:pt x="340360" y="595630"/>
                    </a:cubicBezTo>
                    <a:close/>
                    <a:moveTo>
                      <a:pt x="325755" y="644525"/>
                    </a:moveTo>
                    <a:cubicBezTo>
                      <a:pt x="270510" y="646430"/>
                      <a:pt x="215900" y="626745"/>
                      <a:pt x="161925" y="631190"/>
                    </a:cubicBezTo>
                    <a:cubicBezTo>
                      <a:pt x="137795" y="666750"/>
                      <a:pt x="304165" y="661035"/>
                      <a:pt x="325120" y="671195"/>
                    </a:cubicBezTo>
                    <a:cubicBezTo>
                      <a:pt x="360680" y="675640"/>
                      <a:pt x="353695" y="645160"/>
                      <a:pt x="325755" y="644525"/>
                    </a:cubicBezTo>
                    <a:close/>
                    <a:moveTo>
                      <a:pt x="176530" y="681990"/>
                    </a:moveTo>
                    <a:cubicBezTo>
                      <a:pt x="167005" y="729615"/>
                      <a:pt x="273050" y="708025"/>
                      <a:pt x="304165" y="720725"/>
                    </a:cubicBezTo>
                    <a:cubicBezTo>
                      <a:pt x="378460" y="691515"/>
                      <a:pt x="199390" y="686435"/>
                      <a:pt x="176530" y="681990"/>
                    </a:cubicBezTo>
                    <a:close/>
                    <a:moveTo>
                      <a:pt x="555625" y="214630"/>
                    </a:moveTo>
                    <a:cubicBezTo>
                      <a:pt x="588010" y="198755"/>
                      <a:pt x="614045" y="179705"/>
                      <a:pt x="647700" y="162560"/>
                    </a:cubicBezTo>
                    <a:cubicBezTo>
                      <a:pt x="629285" y="140335"/>
                      <a:pt x="513080" y="196850"/>
                      <a:pt x="555625" y="214630"/>
                    </a:cubicBezTo>
                    <a:close/>
                    <a:moveTo>
                      <a:pt x="0" y="465455"/>
                    </a:moveTo>
                    <a:cubicBezTo>
                      <a:pt x="14605" y="500380"/>
                      <a:pt x="64135" y="459105"/>
                      <a:pt x="78105" y="439420"/>
                    </a:cubicBezTo>
                    <a:cubicBezTo>
                      <a:pt x="49530" y="413385"/>
                      <a:pt x="29210" y="454660"/>
                      <a:pt x="0" y="465455"/>
                    </a:cubicBezTo>
                    <a:close/>
                    <a:moveTo>
                      <a:pt x="30480" y="86360"/>
                    </a:moveTo>
                    <a:cubicBezTo>
                      <a:pt x="35560" y="98425"/>
                      <a:pt x="99060" y="177800"/>
                      <a:pt x="105410" y="149860"/>
                    </a:cubicBezTo>
                    <a:cubicBezTo>
                      <a:pt x="90170" y="130175"/>
                      <a:pt x="60325" y="67945"/>
                      <a:pt x="30480" y="86360"/>
                    </a:cubicBezTo>
                    <a:close/>
                    <a:moveTo>
                      <a:pt x="351790" y="76200"/>
                    </a:moveTo>
                    <a:cubicBezTo>
                      <a:pt x="374015" y="69215"/>
                      <a:pt x="363220" y="30480"/>
                      <a:pt x="369570" y="11430"/>
                    </a:cubicBezTo>
                    <a:cubicBezTo>
                      <a:pt x="370205" y="5080"/>
                      <a:pt x="364490" y="0"/>
                      <a:pt x="357505" y="0"/>
                    </a:cubicBezTo>
                    <a:cubicBezTo>
                      <a:pt x="335915" y="635"/>
                      <a:pt x="345440" y="30480"/>
                      <a:pt x="342265" y="45085"/>
                    </a:cubicBezTo>
                    <a:cubicBezTo>
                      <a:pt x="342265" y="45085"/>
                      <a:pt x="342265" y="45085"/>
                      <a:pt x="342900" y="45085"/>
                    </a:cubicBezTo>
                    <a:cubicBezTo>
                      <a:pt x="342265" y="55245"/>
                      <a:pt x="336550" y="75565"/>
                      <a:pt x="351790" y="76200"/>
                    </a:cubicBezTo>
                    <a:close/>
                    <a:moveTo>
                      <a:pt x="519430" y="487045"/>
                    </a:moveTo>
                    <a:cubicBezTo>
                      <a:pt x="540385" y="495935"/>
                      <a:pt x="566420" y="540385"/>
                      <a:pt x="589280" y="520700"/>
                    </a:cubicBezTo>
                    <a:cubicBezTo>
                      <a:pt x="585470" y="502920"/>
                      <a:pt x="500380" y="438785"/>
                      <a:pt x="519430" y="48704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1778886" y="4237081"/>
              <a:ext cx="556337" cy="631409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982808">
              <a:off x="7867083" y="4603094"/>
              <a:ext cx="701993" cy="567693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 rot="1185294">
              <a:off x="4798350" y="3885963"/>
              <a:ext cx="616477" cy="671778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393062" y="748927"/>
              <a:ext cx="579203" cy="652168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317433" y="2956555"/>
              <a:ext cx="716315" cy="573888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750637" y="1716146"/>
              <a:ext cx="454206" cy="406096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 rot="-2424156">
              <a:off x="2052510" y="-106317"/>
              <a:ext cx="373867" cy="493313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960437" y="3855732"/>
              <a:ext cx="712864" cy="419317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53" name="Google Shape;53;p2"/>
            <p:cNvGrpSpPr/>
            <p:nvPr/>
          </p:nvGrpSpPr>
          <p:grpSpPr>
            <a:xfrm rot="891035">
              <a:off x="1165229" y="1691730"/>
              <a:ext cx="657771" cy="386113"/>
              <a:chOff x="1429156" y="1387535"/>
              <a:chExt cx="657769" cy="386112"/>
            </a:xfrm>
          </p:grpSpPr>
          <p:sp>
            <p:nvSpPr>
              <p:cNvPr id="54" name="Google Shape;54;p2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56" name="Google Shape;56;p2"/>
            <p:cNvSpPr/>
            <p:nvPr/>
          </p:nvSpPr>
          <p:spPr>
            <a:xfrm rot="-1696692">
              <a:off x="7441723" y="1525254"/>
              <a:ext cx="760522" cy="200454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161548" y="2558031"/>
              <a:ext cx="665135" cy="522113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58" name="Google Shape;58;p2"/>
            <p:cNvGrpSpPr/>
            <p:nvPr/>
          </p:nvGrpSpPr>
          <p:grpSpPr>
            <a:xfrm>
              <a:off x="346827" y="3411153"/>
              <a:ext cx="376916" cy="455685"/>
              <a:chOff x="1010452" y="1144365"/>
              <a:chExt cx="376916" cy="455685"/>
            </a:xfrm>
          </p:grpSpPr>
          <p:sp>
            <p:nvSpPr>
              <p:cNvPr id="59" name="Google Shape;59;p2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61" name="Google Shape;61;p2"/>
            <p:cNvGrpSpPr/>
            <p:nvPr/>
          </p:nvGrpSpPr>
          <p:grpSpPr>
            <a:xfrm>
              <a:off x="7439637" y="3918577"/>
              <a:ext cx="503800" cy="507307"/>
              <a:chOff x="7439637" y="3918577"/>
              <a:chExt cx="503800" cy="507307"/>
            </a:xfrm>
          </p:grpSpPr>
          <p:sp>
            <p:nvSpPr>
              <p:cNvPr id="62" name="Google Shape;62;p2"/>
              <p:cNvSpPr/>
              <p:nvPr/>
            </p:nvSpPr>
            <p:spPr>
              <a:xfrm>
                <a:off x="7547126" y="4133375"/>
                <a:ext cx="332324" cy="292506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-1109260">
                <a:off x="7493180" y="3971096"/>
                <a:ext cx="396713" cy="402269"/>
              </a:xfrm>
              <a:custGeom>
                <a:avLst/>
                <a:gdLst/>
                <a:ahLst/>
                <a:cxnLst/>
                <a:rect l="l" t="t" r="r" b="b"/>
                <a:pathLst>
                  <a:path w="461644" h="468109" extrusionOk="0">
                    <a:moveTo>
                      <a:pt x="313055" y="28998"/>
                    </a:moveTo>
                    <a:cubicBezTo>
                      <a:pt x="261620" y="-13547"/>
                      <a:pt x="187960" y="-4022"/>
                      <a:pt x="131445" y="23918"/>
                    </a:cubicBezTo>
                    <a:cubicBezTo>
                      <a:pt x="158750" y="209973"/>
                      <a:pt x="74295" y="277918"/>
                      <a:pt x="0" y="435398"/>
                    </a:cubicBezTo>
                    <a:cubicBezTo>
                      <a:pt x="26670" y="495088"/>
                      <a:pt x="107314" y="453178"/>
                      <a:pt x="158750" y="461433"/>
                    </a:cubicBezTo>
                    <a:cubicBezTo>
                      <a:pt x="257810" y="439208"/>
                      <a:pt x="367664" y="470323"/>
                      <a:pt x="461645" y="435398"/>
                    </a:cubicBezTo>
                    <a:cubicBezTo>
                      <a:pt x="369570" y="280458"/>
                      <a:pt x="297814" y="222038"/>
                      <a:pt x="313055" y="28998"/>
                    </a:cubicBezTo>
                    <a:close/>
                    <a:moveTo>
                      <a:pt x="270510" y="39158"/>
                    </a:moveTo>
                    <a:cubicBezTo>
                      <a:pt x="237489" y="54398"/>
                      <a:pt x="205105" y="51858"/>
                      <a:pt x="172085" y="38523"/>
                    </a:cubicBezTo>
                    <a:cubicBezTo>
                      <a:pt x="197485" y="14393"/>
                      <a:pt x="243205" y="16933"/>
                      <a:pt x="270510" y="39158"/>
                    </a:cubicBezTo>
                    <a:close/>
                    <a:moveTo>
                      <a:pt x="160655" y="63923"/>
                    </a:moveTo>
                    <a:cubicBezTo>
                      <a:pt x="203835" y="69638"/>
                      <a:pt x="242570" y="70273"/>
                      <a:pt x="287020" y="64558"/>
                    </a:cubicBezTo>
                    <a:cubicBezTo>
                      <a:pt x="301625" y="119803"/>
                      <a:pt x="283845" y="182033"/>
                      <a:pt x="306070" y="232833"/>
                    </a:cubicBezTo>
                    <a:cubicBezTo>
                      <a:pt x="314325" y="244898"/>
                      <a:pt x="330835" y="258868"/>
                      <a:pt x="321310" y="274743"/>
                    </a:cubicBezTo>
                    <a:cubicBezTo>
                      <a:pt x="258445" y="376978"/>
                      <a:pt x="194310" y="273473"/>
                      <a:pt x="116839" y="281728"/>
                    </a:cubicBezTo>
                    <a:cubicBezTo>
                      <a:pt x="172085" y="168063"/>
                      <a:pt x="155575" y="180763"/>
                      <a:pt x="160655" y="63923"/>
                    </a:cubicBezTo>
                    <a:close/>
                    <a:moveTo>
                      <a:pt x="350520" y="430318"/>
                    </a:moveTo>
                    <a:cubicBezTo>
                      <a:pt x="243839" y="425238"/>
                      <a:pt x="137795" y="444923"/>
                      <a:pt x="31750" y="441113"/>
                    </a:cubicBezTo>
                    <a:cubicBezTo>
                      <a:pt x="123189" y="141393"/>
                      <a:pt x="212089" y="450003"/>
                      <a:pt x="340360" y="284903"/>
                    </a:cubicBezTo>
                    <a:cubicBezTo>
                      <a:pt x="373380" y="329353"/>
                      <a:pt x="400685" y="368088"/>
                      <a:pt x="425450" y="415713"/>
                    </a:cubicBezTo>
                    <a:cubicBezTo>
                      <a:pt x="418464" y="425238"/>
                      <a:pt x="368935" y="431588"/>
                      <a:pt x="350520" y="430318"/>
                    </a:cubicBezTo>
                    <a:close/>
                    <a:moveTo>
                      <a:pt x="275589" y="413173"/>
                    </a:moveTo>
                    <a:cubicBezTo>
                      <a:pt x="280670" y="396663"/>
                      <a:pt x="275589" y="382058"/>
                      <a:pt x="274320" y="363643"/>
                    </a:cubicBezTo>
                    <a:cubicBezTo>
                      <a:pt x="203200" y="347768"/>
                      <a:pt x="209550" y="449368"/>
                      <a:pt x="275589" y="413173"/>
                    </a:cubicBezTo>
                    <a:close/>
                    <a:moveTo>
                      <a:pt x="250189" y="403648"/>
                    </a:moveTo>
                    <a:cubicBezTo>
                      <a:pt x="236855" y="403013"/>
                      <a:pt x="242570" y="390313"/>
                      <a:pt x="252095" y="387773"/>
                    </a:cubicBezTo>
                    <a:cubicBezTo>
                      <a:pt x="264160" y="389678"/>
                      <a:pt x="259714" y="403013"/>
                      <a:pt x="250189" y="403648"/>
                    </a:cubicBezTo>
                    <a:close/>
                    <a:moveTo>
                      <a:pt x="160020" y="336338"/>
                    </a:moveTo>
                    <a:cubicBezTo>
                      <a:pt x="121920" y="334433"/>
                      <a:pt x="120014" y="387138"/>
                      <a:pt x="158750" y="385233"/>
                    </a:cubicBezTo>
                    <a:cubicBezTo>
                      <a:pt x="191770" y="387773"/>
                      <a:pt x="194310" y="335703"/>
                      <a:pt x="160020" y="336338"/>
                    </a:cubicBezTo>
                    <a:close/>
                    <a:moveTo>
                      <a:pt x="153035" y="363008"/>
                    </a:moveTo>
                    <a:cubicBezTo>
                      <a:pt x="160020" y="361103"/>
                      <a:pt x="163830" y="354118"/>
                      <a:pt x="167639" y="365548"/>
                    </a:cubicBezTo>
                    <a:cubicBezTo>
                      <a:pt x="161289" y="366183"/>
                      <a:pt x="155575" y="370628"/>
                      <a:pt x="153035" y="363008"/>
                    </a:cubicBezTo>
                    <a:close/>
                    <a:moveTo>
                      <a:pt x="235585" y="262678"/>
                    </a:moveTo>
                    <a:cubicBezTo>
                      <a:pt x="268605" y="265218"/>
                      <a:pt x="281305" y="215053"/>
                      <a:pt x="240030" y="211243"/>
                    </a:cubicBezTo>
                    <a:cubicBezTo>
                      <a:pt x="203200" y="206798"/>
                      <a:pt x="203835" y="257598"/>
                      <a:pt x="235585" y="262678"/>
                    </a:cubicBezTo>
                    <a:close/>
                    <a:moveTo>
                      <a:pt x="248285" y="235373"/>
                    </a:moveTo>
                    <a:cubicBezTo>
                      <a:pt x="242570" y="240453"/>
                      <a:pt x="237489" y="246803"/>
                      <a:pt x="232410" y="238548"/>
                    </a:cubicBezTo>
                    <a:cubicBezTo>
                      <a:pt x="231139" y="228388"/>
                      <a:pt x="240664" y="230293"/>
                      <a:pt x="248285" y="235373"/>
                    </a:cubicBezTo>
                    <a:close/>
                    <a:moveTo>
                      <a:pt x="224155" y="133138"/>
                    </a:moveTo>
                    <a:cubicBezTo>
                      <a:pt x="224789" y="115993"/>
                      <a:pt x="196214" y="108373"/>
                      <a:pt x="193675" y="129328"/>
                    </a:cubicBezTo>
                    <a:cubicBezTo>
                      <a:pt x="190500" y="154093"/>
                      <a:pt x="222250" y="155998"/>
                      <a:pt x="224155" y="13313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64" name="Google Shape;64;p2"/>
            <p:cNvSpPr/>
            <p:nvPr/>
          </p:nvSpPr>
          <p:spPr>
            <a:xfrm>
              <a:off x="6255960" y="791694"/>
              <a:ext cx="453103" cy="511439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 rot="1799564">
              <a:off x="7155158" y="4556613"/>
              <a:ext cx="351219" cy="440001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66" name="Google Shape;66;p2"/>
            <p:cNvGrpSpPr/>
            <p:nvPr/>
          </p:nvGrpSpPr>
          <p:grpSpPr>
            <a:xfrm>
              <a:off x="7413193" y="740389"/>
              <a:ext cx="289739" cy="482318"/>
              <a:chOff x="4912930" y="846902"/>
              <a:chExt cx="289739" cy="482318"/>
            </a:xfrm>
          </p:grpSpPr>
          <p:sp>
            <p:nvSpPr>
              <p:cNvPr id="67" name="Google Shape;67;p2"/>
              <p:cNvSpPr/>
              <p:nvPr/>
            </p:nvSpPr>
            <p:spPr>
              <a:xfrm rot="-539734">
                <a:off x="4946894" y="1102828"/>
                <a:ext cx="216728" cy="210745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4912930" y="846902"/>
                <a:ext cx="289739" cy="456235"/>
              </a:xfrm>
              <a:custGeom>
                <a:avLst/>
                <a:gdLst/>
                <a:ahLst/>
                <a:cxnLst/>
                <a:rect l="l" t="t" r="r" b="b"/>
                <a:pathLst>
                  <a:path w="336906" h="530506" extrusionOk="0">
                    <a:moveTo>
                      <a:pt x="136525" y="96168"/>
                    </a:moveTo>
                    <a:cubicBezTo>
                      <a:pt x="113030" y="223803"/>
                      <a:pt x="24130" y="329848"/>
                      <a:pt x="0" y="458118"/>
                    </a:cubicBezTo>
                    <a:cubicBezTo>
                      <a:pt x="60960" y="713388"/>
                      <a:pt x="264795" y="217453"/>
                      <a:pt x="278765" y="141253"/>
                    </a:cubicBezTo>
                    <a:cubicBezTo>
                      <a:pt x="291465" y="75213"/>
                      <a:pt x="152400" y="18698"/>
                      <a:pt x="136525" y="96168"/>
                    </a:cubicBezTo>
                    <a:close/>
                    <a:moveTo>
                      <a:pt x="69850" y="504473"/>
                    </a:moveTo>
                    <a:cubicBezTo>
                      <a:pt x="-16510" y="531778"/>
                      <a:pt x="43815" y="378743"/>
                      <a:pt x="63500" y="342548"/>
                    </a:cubicBezTo>
                    <a:cubicBezTo>
                      <a:pt x="111760" y="336833"/>
                      <a:pt x="138430" y="339373"/>
                      <a:pt x="164465" y="352073"/>
                    </a:cubicBezTo>
                    <a:cubicBezTo>
                      <a:pt x="137795" y="404778"/>
                      <a:pt x="107315" y="458753"/>
                      <a:pt x="69850" y="504473"/>
                    </a:cubicBezTo>
                    <a:close/>
                    <a:moveTo>
                      <a:pt x="182245" y="318418"/>
                    </a:moveTo>
                    <a:cubicBezTo>
                      <a:pt x="149860" y="327308"/>
                      <a:pt x="116205" y="321593"/>
                      <a:pt x="80645" y="319053"/>
                    </a:cubicBezTo>
                    <a:cubicBezTo>
                      <a:pt x="100330" y="253013"/>
                      <a:pt x="133350" y="192053"/>
                      <a:pt x="159385" y="127918"/>
                    </a:cubicBezTo>
                    <a:cubicBezTo>
                      <a:pt x="189230" y="139348"/>
                      <a:pt x="217170" y="150143"/>
                      <a:pt x="245110" y="161573"/>
                    </a:cubicBezTo>
                    <a:cubicBezTo>
                      <a:pt x="244475" y="190148"/>
                      <a:pt x="216535" y="259998"/>
                      <a:pt x="182245" y="318418"/>
                    </a:cubicBezTo>
                    <a:close/>
                    <a:moveTo>
                      <a:pt x="248285" y="134268"/>
                    </a:moveTo>
                    <a:cubicBezTo>
                      <a:pt x="222885" y="140618"/>
                      <a:pt x="121920" y="93628"/>
                      <a:pt x="187960" y="80928"/>
                    </a:cubicBezTo>
                    <a:cubicBezTo>
                      <a:pt x="208915" y="83468"/>
                      <a:pt x="281940" y="105693"/>
                      <a:pt x="248285" y="134268"/>
                    </a:cubicBezTo>
                    <a:close/>
                    <a:moveTo>
                      <a:pt x="295275" y="283"/>
                    </a:moveTo>
                    <a:cubicBezTo>
                      <a:pt x="224155" y="-6067"/>
                      <a:pt x="259715" y="96803"/>
                      <a:pt x="311785" y="73308"/>
                    </a:cubicBezTo>
                    <a:cubicBezTo>
                      <a:pt x="353695" y="53623"/>
                      <a:pt x="339725" y="-1622"/>
                      <a:pt x="295275" y="283"/>
                    </a:cubicBezTo>
                    <a:close/>
                    <a:moveTo>
                      <a:pt x="274320" y="30763"/>
                    </a:moveTo>
                    <a:cubicBezTo>
                      <a:pt x="290830" y="26318"/>
                      <a:pt x="303530" y="14253"/>
                      <a:pt x="317500" y="26318"/>
                    </a:cubicBezTo>
                    <a:cubicBezTo>
                      <a:pt x="329565" y="56163"/>
                      <a:pt x="273685" y="75848"/>
                      <a:pt x="274320" y="30763"/>
                    </a:cubicBezTo>
                    <a:close/>
                    <a:moveTo>
                      <a:pt x="210820" y="187608"/>
                    </a:moveTo>
                    <a:cubicBezTo>
                      <a:pt x="212090" y="151413"/>
                      <a:pt x="158115" y="146333"/>
                      <a:pt x="156210" y="186338"/>
                    </a:cubicBezTo>
                    <a:cubicBezTo>
                      <a:pt x="155575" y="216183"/>
                      <a:pt x="209550" y="217453"/>
                      <a:pt x="210820" y="187608"/>
                    </a:cubicBezTo>
                    <a:close/>
                    <a:moveTo>
                      <a:pt x="187960" y="180623"/>
                    </a:moveTo>
                    <a:cubicBezTo>
                      <a:pt x="193040" y="185068"/>
                      <a:pt x="189230" y="186973"/>
                      <a:pt x="186055" y="190783"/>
                    </a:cubicBezTo>
                    <a:cubicBezTo>
                      <a:pt x="179705" y="185068"/>
                      <a:pt x="183515" y="184433"/>
                      <a:pt x="187960" y="180623"/>
                    </a:cubicBezTo>
                    <a:close/>
                    <a:moveTo>
                      <a:pt x="167005" y="229518"/>
                    </a:moveTo>
                    <a:cubicBezTo>
                      <a:pt x="139700" y="230153"/>
                      <a:pt x="128270" y="275873"/>
                      <a:pt x="164465" y="276508"/>
                    </a:cubicBezTo>
                    <a:cubicBezTo>
                      <a:pt x="196215" y="277143"/>
                      <a:pt x="193675" y="232058"/>
                      <a:pt x="167005" y="2295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69" name="Google Shape;69;p2"/>
            <p:cNvSpPr/>
            <p:nvPr/>
          </p:nvSpPr>
          <p:spPr>
            <a:xfrm>
              <a:off x="7082287" y="-53997"/>
              <a:ext cx="602898" cy="641121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981978" y="271723"/>
              <a:ext cx="738779" cy="460515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71" name="Google Shape;71;p2"/>
            <p:cNvGrpSpPr/>
            <p:nvPr/>
          </p:nvGrpSpPr>
          <p:grpSpPr>
            <a:xfrm>
              <a:off x="7801268" y="2011644"/>
              <a:ext cx="583849" cy="670195"/>
              <a:chOff x="7801268" y="2011644"/>
              <a:chExt cx="583849" cy="670195"/>
            </a:xfrm>
          </p:grpSpPr>
          <p:sp>
            <p:nvSpPr>
              <p:cNvPr id="72" name="Google Shape;72;p2"/>
              <p:cNvSpPr/>
              <p:nvPr/>
            </p:nvSpPr>
            <p:spPr>
              <a:xfrm rot="6678441">
                <a:off x="7840657" y="2123048"/>
                <a:ext cx="518922" cy="409425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1245048">
                <a:off x="7884626" y="2097617"/>
                <a:ext cx="363919" cy="537176"/>
              </a:xfrm>
              <a:custGeom>
                <a:avLst/>
                <a:gdLst/>
                <a:ahLst/>
                <a:cxnLst/>
                <a:rect l="l" t="t" r="r" b="b"/>
                <a:pathLst>
                  <a:path w="422747" h="624012" extrusionOk="0">
                    <a:moveTo>
                      <a:pt x="410845" y="259621"/>
                    </a:moveTo>
                    <a:cubicBezTo>
                      <a:pt x="398145" y="183421"/>
                      <a:pt x="422275" y="81821"/>
                      <a:pt x="377825" y="18321"/>
                    </a:cubicBezTo>
                    <a:cubicBezTo>
                      <a:pt x="294640" y="-22319"/>
                      <a:pt x="191770" y="15781"/>
                      <a:pt x="103505" y="26576"/>
                    </a:cubicBezTo>
                    <a:cubicBezTo>
                      <a:pt x="76836" y="36101"/>
                      <a:pt x="38100" y="32291"/>
                      <a:pt x="17780" y="51976"/>
                    </a:cubicBezTo>
                    <a:cubicBezTo>
                      <a:pt x="17145" y="62771"/>
                      <a:pt x="5715" y="62771"/>
                      <a:pt x="0" y="72931"/>
                    </a:cubicBezTo>
                    <a:cubicBezTo>
                      <a:pt x="19686" y="229776"/>
                      <a:pt x="7620" y="389161"/>
                      <a:pt x="13970" y="547276"/>
                    </a:cubicBezTo>
                    <a:cubicBezTo>
                      <a:pt x="-6350" y="657766"/>
                      <a:pt x="162561" y="615856"/>
                      <a:pt x="227330" y="617761"/>
                    </a:cubicBezTo>
                    <a:cubicBezTo>
                      <a:pt x="270511" y="592361"/>
                      <a:pt x="426086" y="628556"/>
                      <a:pt x="422275" y="570771"/>
                    </a:cubicBezTo>
                    <a:cubicBezTo>
                      <a:pt x="424815" y="467266"/>
                      <a:pt x="416561" y="363126"/>
                      <a:pt x="410845" y="259621"/>
                    </a:cubicBezTo>
                    <a:close/>
                    <a:moveTo>
                      <a:pt x="353061" y="579026"/>
                    </a:moveTo>
                    <a:cubicBezTo>
                      <a:pt x="288925" y="577121"/>
                      <a:pt x="60961" y="637446"/>
                      <a:pt x="38736" y="575851"/>
                    </a:cubicBezTo>
                    <a:cubicBezTo>
                      <a:pt x="143511" y="579026"/>
                      <a:pt x="248286" y="572676"/>
                      <a:pt x="353061" y="574581"/>
                    </a:cubicBezTo>
                    <a:cubicBezTo>
                      <a:pt x="353061" y="575851"/>
                      <a:pt x="353061" y="577121"/>
                      <a:pt x="353061" y="579026"/>
                    </a:cubicBezTo>
                    <a:close/>
                    <a:moveTo>
                      <a:pt x="361315" y="547911"/>
                    </a:moveTo>
                    <a:cubicBezTo>
                      <a:pt x="252095" y="555531"/>
                      <a:pt x="144145" y="561881"/>
                      <a:pt x="35561" y="551086"/>
                    </a:cubicBezTo>
                    <a:cubicBezTo>
                      <a:pt x="39370" y="392971"/>
                      <a:pt x="33020" y="236761"/>
                      <a:pt x="27305" y="79281"/>
                    </a:cubicBezTo>
                    <a:cubicBezTo>
                      <a:pt x="112395" y="27846"/>
                      <a:pt x="231775" y="25941"/>
                      <a:pt x="329565" y="25941"/>
                    </a:cubicBezTo>
                    <a:cubicBezTo>
                      <a:pt x="369570" y="197391"/>
                      <a:pt x="365761" y="373286"/>
                      <a:pt x="361315" y="547911"/>
                    </a:cubicBezTo>
                    <a:close/>
                    <a:moveTo>
                      <a:pt x="377190" y="141511"/>
                    </a:moveTo>
                    <a:cubicBezTo>
                      <a:pt x="360045" y="110396"/>
                      <a:pt x="364490" y="76106"/>
                      <a:pt x="356870" y="41816"/>
                    </a:cubicBezTo>
                    <a:cubicBezTo>
                      <a:pt x="381000" y="13241"/>
                      <a:pt x="381000" y="121826"/>
                      <a:pt x="377190" y="141511"/>
                    </a:cubicBezTo>
                    <a:close/>
                    <a:moveTo>
                      <a:pt x="397511" y="544736"/>
                    </a:moveTo>
                    <a:cubicBezTo>
                      <a:pt x="372745" y="497746"/>
                      <a:pt x="394336" y="431071"/>
                      <a:pt x="387350" y="376461"/>
                    </a:cubicBezTo>
                    <a:cubicBezTo>
                      <a:pt x="401955" y="370746"/>
                      <a:pt x="402590" y="530766"/>
                      <a:pt x="397511" y="544736"/>
                    </a:cubicBezTo>
                    <a:close/>
                    <a:moveTo>
                      <a:pt x="302895" y="182786"/>
                    </a:moveTo>
                    <a:cubicBezTo>
                      <a:pt x="313690" y="183421"/>
                      <a:pt x="331470" y="173896"/>
                      <a:pt x="320675" y="162466"/>
                    </a:cubicBezTo>
                    <a:cubicBezTo>
                      <a:pt x="297180" y="138336"/>
                      <a:pt x="309880" y="104046"/>
                      <a:pt x="300355" y="74836"/>
                    </a:cubicBezTo>
                    <a:cubicBezTo>
                      <a:pt x="307340" y="35466"/>
                      <a:pt x="90170" y="76741"/>
                      <a:pt x="59690" y="81821"/>
                    </a:cubicBezTo>
                    <a:cubicBezTo>
                      <a:pt x="48261" y="119921"/>
                      <a:pt x="77470" y="152941"/>
                      <a:pt x="62865" y="194851"/>
                    </a:cubicBezTo>
                    <a:cubicBezTo>
                      <a:pt x="148590" y="206916"/>
                      <a:pt x="211455" y="177071"/>
                      <a:pt x="302895" y="182786"/>
                    </a:cubicBezTo>
                    <a:close/>
                    <a:moveTo>
                      <a:pt x="282575" y="83091"/>
                    </a:moveTo>
                    <a:cubicBezTo>
                      <a:pt x="292100" y="105316"/>
                      <a:pt x="287655" y="127541"/>
                      <a:pt x="290830" y="149131"/>
                    </a:cubicBezTo>
                    <a:cubicBezTo>
                      <a:pt x="227965" y="172626"/>
                      <a:pt x="154940" y="172626"/>
                      <a:pt x="87630" y="174531"/>
                    </a:cubicBezTo>
                    <a:cubicBezTo>
                      <a:pt x="75565" y="151671"/>
                      <a:pt x="83820" y="128176"/>
                      <a:pt x="72390" y="104046"/>
                    </a:cubicBezTo>
                    <a:cubicBezTo>
                      <a:pt x="140970" y="86266"/>
                      <a:pt x="212725" y="81821"/>
                      <a:pt x="282575" y="83091"/>
                    </a:cubicBezTo>
                    <a:close/>
                    <a:moveTo>
                      <a:pt x="274955" y="383446"/>
                    </a:moveTo>
                    <a:cubicBezTo>
                      <a:pt x="257811" y="411386"/>
                      <a:pt x="281305" y="441866"/>
                      <a:pt x="268605" y="477426"/>
                    </a:cubicBezTo>
                    <a:cubicBezTo>
                      <a:pt x="244475" y="452026"/>
                      <a:pt x="215900" y="479331"/>
                      <a:pt x="189865" y="461551"/>
                    </a:cubicBezTo>
                    <a:cubicBezTo>
                      <a:pt x="175261" y="454566"/>
                      <a:pt x="163195" y="458376"/>
                      <a:pt x="153036" y="471076"/>
                    </a:cubicBezTo>
                    <a:cubicBezTo>
                      <a:pt x="159386" y="509176"/>
                      <a:pt x="156845" y="525686"/>
                      <a:pt x="204470" y="518066"/>
                    </a:cubicBezTo>
                    <a:cubicBezTo>
                      <a:pt x="208280" y="509811"/>
                      <a:pt x="212725" y="500921"/>
                      <a:pt x="218440" y="490761"/>
                    </a:cubicBezTo>
                    <a:cubicBezTo>
                      <a:pt x="223520" y="501556"/>
                      <a:pt x="227330" y="510446"/>
                      <a:pt x="232411" y="521241"/>
                    </a:cubicBezTo>
                    <a:cubicBezTo>
                      <a:pt x="243840" y="517431"/>
                      <a:pt x="253365" y="513621"/>
                      <a:pt x="263525" y="510446"/>
                    </a:cubicBezTo>
                    <a:cubicBezTo>
                      <a:pt x="290195" y="526321"/>
                      <a:pt x="290195" y="526321"/>
                      <a:pt x="328295" y="509811"/>
                    </a:cubicBezTo>
                    <a:cubicBezTo>
                      <a:pt x="327661" y="468536"/>
                      <a:pt x="347345" y="349791"/>
                      <a:pt x="274955" y="383446"/>
                    </a:cubicBezTo>
                    <a:close/>
                    <a:moveTo>
                      <a:pt x="193040" y="500921"/>
                    </a:moveTo>
                    <a:cubicBezTo>
                      <a:pt x="177800" y="500921"/>
                      <a:pt x="173990" y="498381"/>
                      <a:pt x="173355" y="489491"/>
                    </a:cubicBezTo>
                    <a:cubicBezTo>
                      <a:pt x="176530" y="469806"/>
                      <a:pt x="203836" y="475521"/>
                      <a:pt x="193040" y="500921"/>
                    </a:cubicBezTo>
                    <a:close/>
                    <a:moveTo>
                      <a:pt x="309245" y="497111"/>
                    </a:moveTo>
                    <a:cubicBezTo>
                      <a:pt x="302261" y="498381"/>
                      <a:pt x="296545" y="499016"/>
                      <a:pt x="290830" y="499651"/>
                    </a:cubicBezTo>
                    <a:cubicBezTo>
                      <a:pt x="267970" y="379636"/>
                      <a:pt x="323215" y="357411"/>
                      <a:pt x="309245" y="497111"/>
                    </a:cubicBezTo>
                    <a:close/>
                    <a:moveTo>
                      <a:pt x="296545" y="210091"/>
                    </a:moveTo>
                    <a:cubicBezTo>
                      <a:pt x="233680" y="208186"/>
                      <a:pt x="267970" y="301531"/>
                      <a:pt x="319405" y="275496"/>
                    </a:cubicBezTo>
                    <a:cubicBezTo>
                      <a:pt x="336550" y="264066"/>
                      <a:pt x="332740" y="203741"/>
                      <a:pt x="296545" y="210091"/>
                    </a:cubicBezTo>
                    <a:close/>
                    <a:moveTo>
                      <a:pt x="297815" y="259621"/>
                    </a:moveTo>
                    <a:cubicBezTo>
                      <a:pt x="281940" y="260891"/>
                      <a:pt x="273050" y="230411"/>
                      <a:pt x="294640" y="229141"/>
                    </a:cubicBezTo>
                    <a:cubicBezTo>
                      <a:pt x="314961" y="225331"/>
                      <a:pt x="313690" y="259621"/>
                      <a:pt x="297815" y="259621"/>
                    </a:cubicBezTo>
                    <a:close/>
                    <a:moveTo>
                      <a:pt x="244475" y="359316"/>
                    </a:moveTo>
                    <a:cubicBezTo>
                      <a:pt x="244475" y="342171"/>
                      <a:pt x="245111" y="327566"/>
                      <a:pt x="244475" y="312961"/>
                    </a:cubicBezTo>
                    <a:cubicBezTo>
                      <a:pt x="243205" y="288196"/>
                      <a:pt x="198120" y="286926"/>
                      <a:pt x="201930" y="315501"/>
                    </a:cubicBezTo>
                    <a:cubicBezTo>
                      <a:pt x="203836" y="344076"/>
                      <a:pt x="207645" y="372651"/>
                      <a:pt x="244475" y="359316"/>
                    </a:cubicBezTo>
                    <a:close/>
                    <a:moveTo>
                      <a:pt x="89536" y="305976"/>
                    </a:moveTo>
                    <a:cubicBezTo>
                      <a:pt x="83186" y="326296"/>
                      <a:pt x="95886" y="344711"/>
                      <a:pt x="95250" y="365666"/>
                    </a:cubicBezTo>
                    <a:cubicBezTo>
                      <a:pt x="164465" y="385986"/>
                      <a:pt x="142240" y="276131"/>
                      <a:pt x="89536" y="305976"/>
                    </a:cubicBezTo>
                    <a:close/>
                    <a:moveTo>
                      <a:pt x="111125" y="321851"/>
                    </a:moveTo>
                    <a:cubicBezTo>
                      <a:pt x="123190" y="324391"/>
                      <a:pt x="117475" y="335186"/>
                      <a:pt x="118745" y="345346"/>
                    </a:cubicBezTo>
                    <a:cubicBezTo>
                      <a:pt x="105411" y="341536"/>
                      <a:pt x="100965" y="326931"/>
                      <a:pt x="111125" y="321851"/>
                    </a:cubicBezTo>
                    <a:close/>
                    <a:moveTo>
                      <a:pt x="136525" y="446946"/>
                    </a:moveTo>
                    <a:cubicBezTo>
                      <a:pt x="143511" y="375191"/>
                      <a:pt x="60961" y="365031"/>
                      <a:pt x="86995" y="447581"/>
                    </a:cubicBezTo>
                    <a:cubicBezTo>
                      <a:pt x="114300" y="460916"/>
                      <a:pt x="114300" y="460916"/>
                      <a:pt x="136525" y="446946"/>
                    </a:cubicBezTo>
                    <a:close/>
                    <a:moveTo>
                      <a:pt x="100330" y="420911"/>
                    </a:moveTo>
                    <a:cubicBezTo>
                      <a:pt x="104775" y="394876"/>
                      <a:pt x="135255" y="420276"/>
                      <a:pt x="120650" y="436151"/>
                    </a:cubicBezTo>
                    <a:cubicBezTo>
                      <a:pt x="109220" y="446946"/>
                      <a:pt x="99061" y="432976"/>
                      <a:pt x="100330" y="420911"/>
                    </a:cubicBezTo>
                    <a:close/>
                    <a:moveTo>
                      <a:pt x="195580" y="443136"/>
                    </a:moveTo>
                    <a:cubicBezTo>
                      <a:pt x="203200" y="439961"/>
                      <a:pt x="205105" y="432341"/>
                      <a:pt x="201295" y="418371"/>
                    </a:cubicBezTo>
                    <a:cubicBezTo>
                      <a:pt x="196850" y="387891"/>
                      <a:pt x="176530" y="387891"/>
                      <a:pt x="149861" y="392336"/>
                    </a:cubicBezTo>
                    <a:cubicBezTo>
                      <a:pt x="140336" y="422181"/>
                      <a:pt x="160655" y="461551"/>
                      <a:pt x="195580" y="443136"/>
                    </a:cubicBezTo>
                    <a:close/>
                    <a:moveTo>
                      <a:pt x="167640" y="418371"/>
                    </a:moveTo>
                    <a:cubicBezTo>
                      <a:pt x="172086" y="406306"/>
                      <a:pt x="187961" y="408846"/>
                      <a:pt x="187961" y="424086"/>
                    </a:cubicBezTo>
                    <a:cubicBezTo>
                      <a:pt x="182245" y="432341"/>
                      <a:pt x="165736" y="429801"/>
                      <a:pt x="167640" y="418371"/>
                    </a:cubicBezTo>
                    <a:close/>
                    <a:moveTo>
                      <a:pt x="153670" y="298356"/>
                    </a:moveTo>
                    <a:cubicBezTo>
                      <a:pt x="156211" y="323756"/>
                      <a:pt x="149861" y="351696"/>
                      <a:pt x="179705" y="368206"/>
                    </a:cubicBezTo>
                    <a:cubicBezTo>
                      <a:pt x="205105" y="341536"/>
                      <a:pt x="201930" y="284386"/>
                      <a:pt x="153670" y="298356"/>
                    </a:cubicBezTo>
                    <a:close/>
                    <a:moveTo>
                      <a:pt x="281940" y="293276"/>
                    </a:moveTo>
                    <a:cubicBezTo>
                      <a:pt x="253365" y="305341"/>
                      <a:pt x="274955" y="359951"/>
                      <a:pt x="304165" y="356141"/>
                    </a:cubicBezTo>
                    <a:cubicBezTo>
                      <a:pt x="340995" y="335186"/>
                      <a:pt x="321311" y="295181"/>
                      <a:pt x="281940" y="293276"/>
                    </a:cubicBezTo>
                    <a:close/>
                    <a:moveTo>
                      <a:pt x="295911" y="331376"/>
                    </a:moveTo>
                    <a:cubicBezTo>
                      <a:pt x="282575" y="330741"/>
                      <a:pt x="287020" y="317406"/>
                      <a:pt x="297180" y="311691"/>
                    </a:cubicBezTo>
                    <a:cubicBezTo>
                      <a:pt x="304800" y="321216"/>
                      <a:pt x="306070" y="326931"/>
                      <a:pt x="295911" y="331376"/>
                    </a:cubicBezTo>
                    <a:close/>
                    <a:moveTo>
                      <a:pt x="123825" y="282481"/>
                    </a:moveTo>
                    <a:cubicBezTo>
                      <a:pt x="137795" y="226601"/>
                      <a:pt x="78740" y="200566"/>
                      <a:pt x="79375" y="252001"/>
                    </a:cubicBezTo>
                    <a:cubicBezTo>
                      <a:pt x="79375" y="279306"/>
                      <a:pt x="96520" y="290101"/>
                      <a:pt x="123825" y="282481"/>
                    </a:cubicBezTo>
                    <a:close/>
                    <a:moveTo>
                      <a:pt x="98425" y="248826"/>
                    </a:moveTo>
                    <a:cubicBezTo>
                      <a:pt x="99695" y="250096"/>
                      <a:pt x="100330" y="251366"/>
                      <a:pt x="101600" y="252636"/>
                    </a:cubicBezTo>
                    <a:cubicBezTo>
                      <a:pt x="100330" y="253906"/>
                      <a:pt x="99061" y="254541"/>
                      <a:pt x="97155" y="255811"/>
                    </a:cubicBezTo>
                    <a:cubicBezTo>
                      <a:pt x="94615" y="252636"/>
                      <a:pt x="97155" y="250731"/>
                      <a:pt x="98425" y="248826"/>
                    </a:cubicBezTo>
                    <a:close/>
                    <a:moveTo>
                      <a:pt x="92075" y="494571"/>
                    </a:moveTo>
                    <a:cubicBezTo>
                      <a:pt x="85090" y="528861"/>
                      <a:pt x="130811" y="542831"/>
                      <a:pt x="140336" y="509176"/>
                    </a:cubicBezTo>
                    <a:cubicBezTo>
                      <a:pt x="157480" y="470441"/>
                      <a:pt x="92075" y="442501"/>
                      <a:pt x="92075" y="494571"/>
                    </a:cubicBezTo>
                    <a:close/>
                    <a:moveTo>
                      <a:pt x="120650" y="509176"/>
                    </a:moveTo>
                    <a:cubicBezTo>
                      <a:pt x="103505" y="511081"/>
                      <a:pt x="111125" y="487586"/>
                      <a:pt x="123190" y="483141"/>
                    </a:cubicBezTo>
                    <a:cubicBezTo>
                      <a:pt x="133986" y="490126"/>
                      <a:pt x="130811" y="503461"/>
                      <a:pt x="120650" y="509176"/>
                    </a:cubicBezTo>
                    <a:close/>
                    <a:moveTo>
                      <a:pt x="202565" y="236126"/>
                    </a:moveTo>
                    <a:cubicBezTo>
                      <a:pt x="179070" y="285656"/>
                      <a:pt x="231140" y="297721"/>
                      <a:pt x="239395" y="257716"/>
                    </a:cubicBezTo>
                    <a:cubicBezTo>
                      <a:pt x="245111" y="238666"/>
                      <a:pt x="234315" y="207551"/>
                      <a:pt x="211455" y="216441"/>
                    </a:cubicBezTo>
                    <a:cubicBezTo>
                      <a:pt x="207011" y="231046"/>
                      <a:pt x="232411" y="231046"/>
                      <a:pt x="218440" y="250731"/>
                    </a:cubicBezTo>
                    <a:cubicBezTo>
                      <a:pt x="213995" y="245651"/>
                      <a:pt x="210186" y="242476"/>
                      <a:pt x="202565" y="236126"/>
                    </a:cubicBezTo>
                    <a:close/>
                    <a:moveTo>
                      <a:pt x="168911" y="271686"/>
                    </a:moveTo>
                    <a:cubicBezTo>
                      <a:pt x="217805" y="236126"/>
                      <a:pt x="125730" y="175801"/>
                      <a:pt x="143511" y="248826"/>
                    </a:cubicBezTo>
                    <a:cubicBezTo>
                      <a:pt x="134620" y="267241"/>
                      <a:pt x="151765" y="288831"/>
                      <a:pt x="168911" y="271686"/>
                    </a:cubicBezTo>
                    <a:close/>
                    <a:moveTo>
                      <a:pt x="161925" y="243111"/>
                    </a:moveTo>
                    <a:cubicBezTo>
                      <a:pt x="161290" y="244381"/>
                      <a:pt x="161290" y="245016"/>
                      <a:pt x="160655" y="246921"/>
                    </a:cubicBezTo>
                    <a:cubicBezTo>
                      <a:pt x="159386" y="243746"/>
                      <a:pt x="158750" y="243111"/>
                      <a:pt x="161925" y="243111"/>
                    </a:cubicBezTo>
                    <a:close/>
                    <a:moveTo>
                      <a:pt x="238125" y="450121"/>
                    </a:moveTo>
                    <a:cubicBezTo>
                      <a:pt x="280036" y="441866"/>
                      <a:pt x="257811" y="388526"/>
                      <a:pt x="221615" y="387256"/>
                    </a:cubicBezTo>
                    <a:cubicBezTo>
                      <a:pt x="212725" y="409481"/>
                      <a:pt x="210820" y="448216"/>
                      <a:pt x="238125" y="450121"/>
                    </a:cubicBezTo>
                    <a:close/>
                    <a:moveTo>
                      <a:pt x="241936" y="415831"/>
                    </a:moveTo>
                    <a:cubicBezTo>
                      <a:pt x="243840" y="417736"/>
                      <a:pt x="245745" y="419641"/>
                      <a:pt x="248920" y="422816"/>
                    </a:cubicBezTo>
                    <a:cubicBezTo>
                      <a:pt x="245111" y="425991"/>
                      <a:pt x="241936" y="427896"/>
                      <a:pt x="239395" y="429801"/>
                    </a:cubicBezTo>
                    <a:cubicBezTo>
                      <a:pt x="235586" y="424086"/>
                      <a:pt x="235586" y="420276"/>
                      <a:pt x="241936" y="415831"/>
                    </a:cubicBezTo>
                    <a:close/>
                    <a:moveTo>
                      <a:pt x="272415" y="107856"/>
                    </a:moveTo>
                    <a:cubicBezTo>
                      <a:pt x="263525" y="83091"/>
                      <a:pt x="234315" y="98966"/>
                      <a:pt x="234950" y="120556"/>
                    </a:cubicBezTo>
                    <a:cubicBezTo>
                      <a:pt x="233045" y="161196"/>
                      <a:pt x="292736" y="142781"/>
                      <a:pt x="272415" y="1078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286734" y="1360788"/>
              <a:ext cx="437027" cy="515682"/>
              <a:chOff x="286734" y="1360788"/>
              <a:chExt cx="437027" cy="515682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286734" y="1396113"/>
                <a:ext cx="288826" cy="292506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313599" y="1360788"/>
                <a:ext cx="410163" cy="515682"/>
              </a:xfrm>
              <a:custGeom>
                <a:avLst/>
                <a:gdLst/>
                <a:ahLst/>
                <a:cxnLst/>
                <a:rect l="l" t="t" r="r" b="b"/>
                <a:pathLst>
                  <a:path w="556153" h="699230" extrusionOk="0">
                    <a:moveTo>
                      <a:pt x="410424" y="391256"/>
                    </a:moveTo>
                    <a:cubicBezTo>
                      <a:pt x="574889" y="156941"/>
                      <a:pt x="291679" y="-137064"/>
                      <a:pt x="71334" y="70581"/>
                    </a:cubicBezTo>
                    <a:cubicBezTo>
                      <a:pt x="-104561" y="236316"/>
                      <a:pt x="73239" y="511271"/>
                      <a:pt x="296759" y="455391"/>
                    </a:cubicBezTo>
                    <a:cubicBezTo>
                      <a:pt x="352639" y="534131"/>
                      <a:pt x="400899" y="617316"/>
                      <a:pt x="452969" y="699231"/>
                    </a:cubicBezTo>
                    <a:cubicBezTo>
                      <a:pt x="687919" y="695421"/>
                      <a:pt x="454239" y="483331"/>
                      <a:pt x="410424" y="391256"/>
                    </a:cubicBezTo>
                    <a:close/>
                    <a:moveTo>
                      <a:pt x="33234" y="166466"/>
                    </a:moveTo>
                    <a:cubicBezTo>
                      <a:pt x="120864" y="-48164"/>
                      <a:pt x="449794" y="-11334"/>
                      <a:pt x="437094" y="238856"/>
                    </a:cubicBezTo>
                    <a:cubicBezTo>
                      <a:pt x="427569" y="553181"/>
                      <a:pt x="-57571" y="469996"/>
                      <a:pt x="33234" y="166466"/>
                    </a:cubicBezTo>
                    <a:close/>
                    <a:moveTo>
                      <a:pt x="440904" y="631286"/>
                    </a:moveTo>
                    <a:cubicBezTo>
                      <a:pt x="404074" y="569056"/>
                      <a:pt x="351369" y="511271"/>
                      <a:pt x="325969" y="443961"/>
                    </a:cubicBezTo>
                    <a:cubicBezTo>
                      <a:pt x="345654" y="433166"/>
                      <a:pt x="365974" y="422371"/>
                      <a:pt x="389469" y="410306"/>
                    </a:cubicBezTo>
                    <a:cubicBezTo>
                      <a:pt x="429474" y="468091"/>
                      <a:pt x="590129" y="620491"/>
                      <a:pt x="440904" y="631286"/>
                    </a:cubicBezTo>
                    <a:close/>
                    <a:moveTo>
                      <a:pt x="459954" y="661131"/>
                    </a:moveTo>
                    <a:cubicBezTo>
                      <a:pt x="480909" y="647796"/>
                      <a:pt x="502499" y="634461"/>
                      <a:pt x="523454" y="620491"/>
                    </a:cubicBezTo>
                    <a:cubicBezTo>
                      <a:pt x="559649" y="647161"/>
                      <a:pt x="464399" y="711931"/>
                      <a:pt x="459954" y="661131"/>
                    </a:cubicBezTo>
                    <a:close/>
                    <a:moveTo>
                      <a:pt x="233259" y="64231"/>
                    </a:moveTo>
                    <a:cubicBezTo>
                      <a:pt x="-27726" y="91536"/>
                      <a:pt x="43394" y="449676"/>
                      <a:pt x="284694" y="393161"/>
                    </a:cubicBezTo>
                    <a:cubicBezTo>
                      <a:pt x="475194" y="323311"/>
                      <a:pt x="433284" y="80106"/>
                      <a:pt x="233259" y="64231"/>
                    </a:cubicBezTo>
                    <a:close/>
                    <a:moveTo>
                      <a:pt x="242784" y="379826"/>
                    </a:moveTo>
                    <a:cubicBezTo>
                      <a:pt x="26249" y="375381"/>
                      <a:pt x="54824" y="54071"/>
                      <a:pt x="264374" y="97251"/>
                    </a:cubicBezTo>
                    <a:cubicBezTo>
                      <a:pt x="449159" y="111221"/>
                      <a:pt x="402804" y="363316"/>
                      <a:pt x="242784" y="379826"/>
                    </a:cubicBezTo>
                    <a:close/>
                    <a:moveTo>
                      <a:pt x="225639" y="156306"/>
                    </a:moveTo>
                    <a:cubicBezTo>
                      <a:pt x="252944" y="146146"/>
                      <a:pt x="271359" y="166466"/>
                      <a:pt x="297394" y="166466"/>
                    </a:cubicBezTo>
                    <a:cubicBezTo>
                      <a:pt x="308824" y="120111"/>
                      <a:pt x="169759" y="120111"/>
                      <a:pt x="225639" y="15630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77" name="Google Shape;77;p2"/>
            <p:cNvSpPr/>
            <p:nvPr/>
          </p:nvSpPr>
          <p:spPr>
            <a:xfrm>
              <a:off x="2688787" y="4098763"/>
              <a:ext cx="455682" cy="43272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933400" y="1069738"/>
              <a:ext cx="175646" cy="373020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8204352" y="3801552"/>
              <a:ext cx="240787" cy="203050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8204357" y="240186"/>
              <a:ext cx="175884" cy="17472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81" name="Google Shape;81;p2"/>
            <p:cNvGrpSpPr/>
            <p:nvPr/>
          </p:nvGrpSpPr>
          <p:grpSpPr>
            <a:xfrm>
              <a:off x="8513660" y="3273951"/>
              <a:ext cx="236955" cy="259508"/>
              <a:chOff x="1624551" y="3569952"/>
              <a:chExt cx="236955" cy="259508"/>
            </a:xfrm>
          </p:grpSpPr>
          <p:sp>
            <p:nvSpPr>
              <p:cNvPr id="82" name="Google Shape;82;p2"/>
              <p:cNvSpPr/>
              <p:nvPr/>
            </p:nvSpPr>
            <p:spPr>
              <a:xfrm>
                <a:off x="1624551" y="3569952"/>
                <a:ext cx="224786" cy="227651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1625368" y="3599553"/>
                <a:ext cx="236138" cy="229907"/>
              </a:xfrm>
              <a:custGeom>
                <a:avLst/>
                <a:gdLst/>
                <a:ahLst/>
                <a:cxnLst/>
                <a:rect l="l" t="t" r="r" b="b"/>
                <a:pathLst>
                  <a:path w="274579" h="267334" extrusionOk="0">
                    <a:moveTo>
                      <a:pt x="222259" y="167640"/>
                    </a:moveTo>
                    <a:cubicBezTo>
                      <a:pt x="200669" y="206375"/>
                      <a:pt x="227974" y="238760"/>
                      <a:pt x="193049" y="267335"/>
                    </a:cubicBezTo>
                    <a:cubicBezTo>
                      <a:pt x="166379" y="251460"/>
                      <a:pt x="158124" y="217805"/>
                      <a:pt x="132724" y="198755"/>
                    </a:cubicBezTo>
                    <a:cubicBezTo>
                      <a:pt x="50809" y="235585"/>
                      <a:pt x="-626" y="271780"/>
                      <a:pt x="51444" y="151130"/>
                    </a:cubicBezTo>
                    <a:cubicBezTo>
                      <a:pt x="27949" y="105410"/>
                      <a:pt x="-53966" y="71120"/>
                      <a:pt x="55889" y="73660"/>
                    </a:cubicBezTo>
                    <a:cubicBezTo>
                      <a:pt x="107959" y="83820"/>
                      <a:pt x="113674" y="19685"/>
                      <a:pt x="156854" y="0"/>
                    </a:cubicBezTo>
                    <a:cubicBezTo>
                      <a:pt x="186064" y="11430"/>
                      <a:pt x="174634" y="57785"/>
                      <a:pt x="184794" y="83185"/>
                    </a:cubicBezTo>
                    <a:cubicBezTo>
                      <a:pt x="215274" y="124460"/>
                      <a:pt x="346084" y="109220"/>
                      <a:pt x="222259" y="167640"/>
                    </a:cubicBezTo>
                    <a:close/>
                    <a:moveTo>
                      <a:pt x="151774" y="35560"/>
                    </a:moveTo>
                    <a:cubicBezTo>
                      <a:pt x="100339" y="85725"/>
                      <a:pt x="120659" y="93980"/>
                      <a:pt x="39379" y="97790"/>
                    </a:cubicBezTo>
                    <a:cubicBezTo>
                      <a:pt x="53349" y="115570"/>
                      <a:pt x="65414" y="131445"/>
                      <a:pt x="76844" y="146685"/>
                    </a:cubicBezTo>
                    <a:cubicBezTo>
                      <a:pt x="74304" y="165735"/>
                      <a:pt x="60969" y="180340"/>
                      <a:pt x="63509" y="201295"/>
                    </a:cubicBezTo>
                    <a:cubicBezTo>
                      <a:pt x="123199" y="180975"/>
                      <a:pt x="142884" y="154940"/>
                      <a:pt x="178444" y="226695"/>
                    </a:cubicBezTo>
                    <a:cubicBezTo>
                      <a:pt x="181619" y="231140"/>
                      <a:pt x="184794" y="234950"/>
                      <a:pt x="191779" y="231140"/>
                    </a:cubicBezTo>
                    <a:cubicBezTo>
                      <a:pt x="200034" y="175260"/>
                      <a:pt x="182889" y="165735"/>
                      <a:pt x="231784" y="129540"/>
                    </a:cubicBezTo>
                    <a:cubicBezTo>
                      <a:pt x="152409" y="103505"/>
                      <a:pt x="167014" y="113030"/>
                      <a:pt x="151774" y="3556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84" name="Google Shape;84;p2"/>
            <p:cNvGrpSpPr/>
            <p:nvPr/>
          </p:nvGrpSpPr>
          <p:grpSpPr>
            <a:xfrm>
              <a:off x="3637530" y="4055057"/>
              <a:ext cx="418773" cy="520154"/>
              <a:chOff x="3637530" y="4055057"/>
              <a:chExt cx="418773" cy="520154"/>
            </a:xfrm>
          </p:grpSpPr>
          <p:sp>
            <p:nvSpPr>
              <p:cNvPr id="85" name="Google Shape;85;p2"/>
              <p:cNvSpPr/>
              <p:nvPr/>
            </p:nvSpPr>
            <p:spPr>
              <a:xfrm rot="5542319">
                <a:off x="3769303" y="4204066"/>
                <a:ext cx="285154" cy="277283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14760" extrusionOk="0">
                    <a:moveTo>
                      <a:pt x="9741" y="0"/>
                    </a:moveTo>
                    <a:lnTo>
                      <a:pt x="8306" y="60"/>
                    </a:lnTo>
                    <a:lnTo>
                      <a:pt x="7649" y="179"/>
                    </a:lnTo>
                    <a:lnTo>
                      <a:pt x="7052" y="299"/>
                    </a:lnTo>
                    <a:lnTo>
                      <a:pt x="6514" y="478"/>
                    </a:lnTo>
                    <a:lnTo>
                      <a:pt x="5916" y="777"/>
                    </a:lnTo>
                    <a:lnTo>
                      <a:pt x="5319" y="1135"/>
                    </a:lnTo>
                    <a:lnTo>
                      <a:pt x="4721" y="1613"/>
                    </a:lnTo>
                    <a:lnTo>
                      <a:pt x="3765" y="2510"/>
                    </a:lnTo>
                    <a:lnTo>
                      <a:pt x="2809" y="3585"/>
                    </a:lnTo>
                    <a:lnTo>
                      <a:pt x="1913" y="4840"/>
                    </a:lnTo>
                    <a:lnTo>
                      <a:pt x="1494" y="5557"/>
                    </a:lnTo>
                    <a:lnTo>
                      <a:pt x="1076" y="6215"/>
                    </a:lnTo>
                    <a:lnTo>
                      <a:pt x="777" y="6932"/>
                    </a:lnTo>
                    <a:lnTo>
                      <a:pt x="478" y="7649"/>
                    </a:lnTo>
                    <a:lnTo>
                      <a:pt x="239" y="8366"/>
                    </a:lnTo>
                    <a:lnTo>
                      <a:pt x="60" y="9023"/>
                    </a:lnTo>
                    <a:lnTo>
                      <a:pt x="0" y="9740"/>
                    </a:lnTo>
                    <a:lnTo>
                      <a:pt x="0" y="10457"/>
                    </a:lnTo>
                    <a:lnTo>
                      <a:pt x="120" y="11115"/>
                    </a:lnTo>
                    <a:lnTo>
                      <a:pt x="299" y="11772"/>
                    </a:lnTo>
                    <a:lnTo>
                      <a:pt x="419" y="12071"/>
                    </a:lnTo>
                    <a:lnTo>
                      <a:pt x="598" y="12429"/>
                    </a:lnTo>
                    <a:lnTo>
                      <a:pt x="1076" y="12907"/>
                    </a:lnTo>
                    <a:lnTo>
                      <a:pt x="1554" y="13385"/>
                    </a:lnTo>
                    <a:lnTo>
                      <a:pt x="2152" y="13684"/>
                    </a:lnTo>
                    <a:lnTo>
                      <a:pt x="2749" y="13983"/>
                    </a:lnTo>
                    <a:lnTo>
                      <a:pt x="3406" y="14222"/>
                    </a:lnTo>
                    <a:lnTo>
                      <a:pt x="4721" y="14640"/>
                    </a:lnTo>
                    <a:lnTo>
                      <a:pt x="5378" y="14760"/>
                    </a:lnTo>
                    <a:lnTo>
                      <a:pt x="6036" y="14760"/>
                    </a:lnTo>
                    <a:lnTo>
                      <a:pt x="6753" y="14700"/>
                    </a:lnTo>
                    <a:lnTo>
                      <a:pt x="7410" y="14521"/>
                    </a:lnTo>
                    <a:lnTo>
                      <a:pt x="8067" y="14222"/>
                    </a:lnTo>
                    <a:lnTo>
                      <a:pt x="8665" y="13923"/>
                    </a:lnTo>
                    <a:lnTo>
                      <a:pt x="9262" y="13505"/>
                    </a:lnTo>
                    <a:lnTo>
                      <a:pt x="9741" y="13086"/>
                    </a:lnTo>
                    <a:lnTo>
                      <a:pt x="10756" y="12130"/>
                    </a:lnTo>
                    <a:lnTo>
                      <a:pt x="11832" y="10935"/>
                    </a:lnTo>
                    <a:lnTo>
                      <a:pt x="12908" y="9561"/>
                    </a:lnTo>
                    <a:lnTo>
                      <a:pt x="13445" y="8844"/>
                    </a:lnTo>
                    <a:lnTo>
                      <a:pt x="13923" y="8067"/>
                    </a:lnTo>
                    <a:lnTo>
                      <a:pt x="14342" y="7290"/>
                    </a:lnTo>
                    <a:lnTo>
                      <a:pt x="14700" y="6513"/>
                    </a:lnTo>
                    <a:lnTo>
                      <a:pt x="14939" y="5737"/>
                    </a:lnTo>
                    <a:lnTo>
                      <a:pt x="15118" y="4960"/>
                    </a:lnTo>
                    <a:lnTo>
                      <a:pt x="15178" y="4183"/>
                    </a:lnTo>
                    <a:lnTo>
                      <a:pt x="15178" y="3466"/>
                    </a:lnTo>
                    <a:lnTo>
                      <a:pt x="15059" y="3107"/>
                    </a:lnTo>
                    <a:lnTo>
                      <a:pt x="14999" y="2749"/>
                    </a:lnTo>
                    <a:lnTo>
                      <a:pt x="14820" y="2390"/>
                    </a:lnTo>
                    <a:lnTo>
                      <a:pt x="14640" y="2092"/>
                    </a:lnTo>
                    <a:lnTo>
                      <a:pt x="14222" y="1494"/>
                    </a:lnTo>
                    <a:lnTo>
                      <a:pt x="13684" y="1076"/>
                    </a:lnTo>
                    <a:lnTo>
                      <a:pt x="13147" y="657"/>
                    </a:lnTo>
                    <a:lnTo>
                      <a:pt x="12489" y="418"/>
                    </a:lnTo>
                    <a:lnTo>
                      <a:pt x="11832" y="179"/>
                    </a:lnTo>
                    <a:lnTo>
                      <a:pt x="11115" y="60"/>
                    </a:lnTo>
                    <a:lnTo>
                      <a:pt x="1045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9304419">
                <a:off x="3726725" y="4079275"/>
                <a:ext cx="219185" cy="471718"/>
              </a:xfrm>
              <a:custGeom>
                <a:avLst/>
                <a:gdLst/>
                <a:ahLst/>
                <a:cxnLst/>
                <a:rect l="l" t="t" r="r" b="b"/>
                <a:pathLst>
                  <a:path w="254831" h="548433" extrusionOk="0">
                    <a:moveTo>
                      <a:pt x="1225" y="243944"/>
                    </a:moveTo>
                    <a:cubicBezTo>
                      <a:pt x="-2584" y="153774"/>
                      <a:pt x="42500" y="76304"/>
                      <a:pt x="97110" y="7724"/>
                    </a:cubicBezTo>
                    <a:cubicBezTo>
                      <a:pt x="171406" y="-39901"/>
                      <a:pt x="226016" y="146154"/>
                      <a:pt x="245700" y="198859"/>
                    </a:cubicBezTo>
                    <a:cubicBezTo>
                      <a:pt x="276816" y="301729"/>
                      <a:pt x="217125" y="404599"/>
                      <a:pt x="233000" y="508104"/>
                    </a:cubicBezTo>
                    <a:cubicBezTo>
                      <a:pt x="238716" y="550014"/>
                      <a:pt x="205696" y="569064"/>
                      <a:pt x="201250" y="516359"/>
                    </a:cubicBezTo>
                    <a:cubicBezTo>
                      <a:pt x="164421" y="394439"/>
                      <a:pt x="-16554" y="432539"/>
                      <a:pt x="1225" y="243944"/>
                    </a:cubicBezTo>
                    <a:close/>
                    <a:moveTo>
                      <a:pt x="114891" y="236959"/>
                    </a:moveTo>
                    <a:cubicBezTo>
                      <a:pt x="103460" y="228704"/>
                      <a:pt x="21546" y="208384"/>
                      <a:pt x="57741" y="193144"/>
                    </a:cubicBezTo>
                    <a:cubicBezTo>
                      <a:pt x="78060" y="196954"/>
                      <a:pt x="88856" y="214734"/>
                      <a:pt x="111081" y="216639"/>
                    </a:cubicBezTo>
                    <a:cubicBezTo>
                      <a:pt x="108541" y="178539"/>
                      <a:pt x="97110" y="143614"/>
                      <a:pt x="105366" y="106784"/>
                    </a:cubicBezTo>
                    <a:cubicBezTo>
                      <a:pt x="111081" y="107419"/>
                      <a:pt x="116160" y="108054"/>
                      <a:pt x="120606" y="108054"/>
                    </a:cubicBezTo>
                    <a:cubicBezTo>
                      <a:pt x="123781" y="120754"/>
                      <a:pt x="126321" y="131549"/>
                      <a:pt x="129496" y="144249"/>
                    </a:cubicBezTo>
                    <a:cubicBezTo>
                      <a:pt x="182200" y="111229"/>
                      <a:pt x="146641" y="163934"/>
                      <a:pt x="130766" y="183619"/>
                    </a:cubicBezTo>
                    <a:cubicBezTo>
                      <a:pt x="135210" y="210924"/>
                      <a:pt x="135846" y="238229"/>
                      <a:pt x="149181" y="265534"/>
                    </a:cubicBezTo>
                    <a:cubicBezTo>
                      <a:pt x="163785" y="256009"/>
                      <a:pt x="167596" y="243309"/>
                      <a:pt x="186646" y="248389"/>
                    </a:cubicBezTo>
                    <a:cubicBezTo>
                      <a:pt x="175216" y="271249"/>
                      <a:pt x="149181" y="286489"/>
                      <a:pt x="154896" y="311254"/>
                    </a:cubicBezTo>
                    <a:cubicBezTo>
                      <a:pt x="171406" y="348719"/>
                      <a:pt x="172675" y="392534"/>
                      <a:pt x="204425" y="422379"/>
                    </a:cubicBezTo>
                    <a:cubicBezTo>
                      <a:pt x="252050" y="285219"/>
                      <a:pt x="233635" y="137264"/>
                      <a:pt x="136481" y="27409"/>
                    </a:cubicBezTo>
                    <a:cubicBezTo>
                      <a:pt x="86950" y="-1166"/>
                      <a:pt x="19006" y="177269"/>
                      <a:pt x="24721" y="219814"/>
                    </a:cubicBezTo>
                    <a:cubicBezTo>
                      <a:pt x="8846" y="328399"/>
                      <a:pt x="72346" y="405869"/>
                      <a:pt x="175216" y="431269"/>
                    </a:cubicBezTo>
                    <a:cubicBezTo>
                      <a:pt x="170135" y="362689"/>
                      <a:pt x="112350" y="366499"/>
                      <a:pt x="80600" y="323954"/>
                    </a:cubicBezTo>
                    <a:cubicBezTo>
                      <a:pt x="106635" y="317604"/>
                      <a:pt x="118700" y="347449"/>
                      <a:pt x="140925" y="338559"/>
                    </a:cubicBezTo>
                    <a:cubicBezTo>
                      <a:pt x="128225" y="305539"/>
                      <a:pt x="128860" y="270614"/>
                      <a:pt x="114891" y="23695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87" name="Google Shape;87;p2"/>
            <p:cNvSpPr/>
            <p:nvPr/>
          </p:nvSpPr>
          <p:spPr>
            <a:xfrm>
              <a:off x="3033704" y="205770"/>
              <a:ext cx="238646" cy="243555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8737650" y="439219"/>
              <a:ext cx="257856" cy="284838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334256" y="207258"/>
              <a:ext cx="223503" cy="240600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053257" y="3763614"/>
              <a:ext cx="204383" cy="27891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11508" y="3001159"/>
              <a:ext cx="154433" cy="272786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8576875" y="2558027"/>
              <a:ext cx="223822" cy="307981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40852" y="836409"/>
              <a:ext cx="224053" cy="290283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94" name="Google Shape;94;p2"/>
            <p:cNvGrpSpPr/>
            <p:nvPr/>
          </p:nvGrpSpPr>
          <p:grpSpPr>
            <a:xfrm>
              <a:off x="6457245" y="4530131"/>
              <a:ext cx="216066" cy="276377"/>
              <a:chOff x="6422295" y="3351500"/>
              <a:chExt cx="252856" cy="323399"/>
            </a:xfrm>
          </p:grpSpPr>
          <p:sp>
            <p:nvSpPr>
              <p:cNvPr id="95" name="Google Shape;95;p2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grpSp>
          <p:nvGrpSpPr>
            <p:cNvPr id="97" name="Google Shape;97;p2"/>
            <p:cNvGrpSpPr/>
            <p:nvPr/>
          </p:nvGrpSpPr>
          <p:grpSpPr>
            <a:xfrm>
              <a:off x="2318449" y="604142"/>
              <a:ext cx="332332" cy="346582"/>
              <a:chOff x="2318449" y="604142"/>
              <a:chExt cx="332332" cy="346582"/>
            </a:xfrm>
          </p:grpSpPr>
          <p:sp>
            <p:nvSpPr>
              <p:cNvPr id="98" name="Google Shape;98;p2"/>
              <p:cNvSpPr/>
              <p:nvPr/>
            </p:nvSpPr>
            <p:spPr>
              <a:xfrm>
                <a:off x="2361884" y="604142"/>
                <a:ext cx="288826" cy="292506"/>
              </a:xfrm>
              <a:custGeom>
                <a:avLst/>
                <a:gdLst/>
                <a:ahLst/>
                <a:cxnLst/>
                <a:rect l="l" t="t" r="r" b="b"/>
                <a:pathLst>
                  <a:path w="23544" h="23844" extrusionOk="0">
                    <a:moveTo>
                      <a:pt x="12429" y="1"/>
                    </a:moveTo>
                    <a:lnTo>
                      <a:pt x="11234" y="120"/>
                    </a:lnTo>
                    <a:lnTo>
                      <a:pt x="10099" y="359"/>
                    </a:lnTo>
                    <a:lnTo>
                      <a:pt x="9023" y="718"/>
                    </a:lnTo>
                    <a:lnTo>
                      <a:pt x="7948" y="1136"/>
                    </a:lnTo>
                    <a:lnTo>
                      <a:pt x="6872" y="1614"/>
                    </a:lnTo>
                    <a:lnTo>
                      <a:pt x="5856" y="2212"/>
                    </a:lnTo>
                    <a:lnTo>
                      <a:pt x="4960" y="2869"/>
                    </a:lnTo>
                    <a:lnTo>
                      <a:pt x="4064" y="3586"/>
                    </a:lnTo>
                    <a:lnTo>
                      <a:pt x="3227" y="4363"/>
                    </a:lnTo>
                    <a:lnTo>
                      <a:pt x="2510" y="5259"/>
                    </a:lnTo>
                    <a:lnTo>
                      <a:pt x="1853" y="6156"/>
                    </a:lnTo>
                    <a:lnTo>
                      <a:pt x="1255" y="7112"/>
                    </a:lnTo>
                    <a:lnTo>
                      <a:pt x="777" y="8128"/>
                    </a:lnTo>
                    <a:lnTo>
                      <a:pt x="418" y="9203"/>
                    </a:lnTo>
                    <a:lnTo>
                      <a:pt x="179" y="10279"/>
                    </a:lnTo>
                    <a:lnTo>
                      <a:pt x="0" y="11414"/>
                    </a:lnTo>
                    <a:lnTo>
                      <a:pt x="0" y="12609"/>
                    </a:lnTo>
                    <a:lnTo>
                      <a:pt x="179" y="13804"/>
                    </a:lnTo>
                    <a:lnTo>
                      <a:pt x="418" y="14999"/>
                    </a:lnTo>
                    <a:lnTo>
                      <a:pt x="777" y="16075"/>
                    </a:lnTo>
                    <a:lnTo>
                      <a:pt x="1315" y="17151"/>
                    </a:lnTo>
                    <a:lnTo>
                      <a:pt x="1912" y="18166"/>
                    </a:lnTo>
                    <a:lnTo>
                      <a:pt x="2570" y="19063"/>
                    </a:lnTo>
                    <a:lnTo>
                      <a:pt x="3346" y="19959"/>
                    </a:lnTo>
                    <a:lnTo>
                      <a:pt x="4243" y="20736"/>
                    </a:lnTo>
                    <a:lnTo>
                      <a:pt x="5139" y="21453"/>
                    </a:lnTo>
                    <a:lnTo>
                      <a:pt x="6155" y="22110"/>
                    </a:lnTo>
                    <a:lnTo>
                      <a:pt x="7171" y="22648"/>
                    </a:lnTo>
                    <a:lnTo>
                      <a:pt x="8306" y="23066"/>
                    </a:lnTo>
                    <a:lnTo>
                      <a:pt x="9382" y="23425"/>
                    </a:lnTo>
                    <a:lnTo>
                      <a:pt x="10517" y="23664"/>
                    </a:lnTo>
                    <a:lnTo>
                      <a:pt x="11712" y="23783"/>
                    </a:lnTo>
                    <a:lnTo>
                      <a:pt x="12848" y="23843"/>
                    </a:lnTo>
                    <a:lnTo>
                      <a:pt x="14043" y="23724"/>
                    </a:lnTo>
                    <a:lnTo>
                      <a:pt x="15238" y="23485"/>
                    </a:lnTo>
                    <a:lnTo>
                      <a:pt x="16373" y="23066"/>
                    </a:lnTo>
                    <a:lnTo>
                      <a:pt x="17449" y="22588"/>
                    </a:lnTo>
                    <a:lnTo>
                      <a:pt x="18465" y="21991"/>
                    </a:lnTo>
                    <a:lnTo>
                      <a:pt x="19421" y="21274"/>
                    </a:lnTo>
                    <a:lnTo>
                      <a:pt x="20317" y="20497"/>
                    </a:lnTo>
                    <a:lnTo>
                      <a:pt x="21094" y="19660"/>
                    </a:lnTo>
                    <a:lnTo>
                      <a:pt x="21751" y="18704"/>
                    </a:lnTo>
                    <a:lnTo>
                      <a:pt x="22349" y="17688"/>
                    </a:lnTo>
                    <a:lnTo>
                      <a:pt x="22827" y="16673"/>
                    </a:lnTo>
                    <a:lnTo>
                      <a:pt x="23185" y="15537"/>
                    </a:lnTo>
                    <a:lnTo>
                      <a:pt x="23424" y="14402"/>
                    </a:lnTo>
                    <a:lnTo>
                      <a:pt x="23544" y="13207"/>
                    </a:lnTo>
                    <a:lnTo>
                      <a:pt x="23544" y="12071"/>
                    </a:lnTo>
                    <a:lnTo>
                      <a:pt x="23484" y="11474"/>
                    </a:lnTo>
                    <a:lnTo>
                      <a:pt x="23364" y="10876"/>
                    </a:lnTo>
                    <a:lnTo>
                      <a:pt x="23185" y="10279"/>
                    </a:lnTo>
                    <a:lnTo>
                      <a:pt x="23006" y="9681"/>
                    </a:lnTo>
                    <a:lnTo>
                      <a:pt x="23006" y="9024"/>
                    </a:lnTo>
                    <a:lnTo>
                      <a:pt x="22946" y="8426"/>
                    </a:lnTo>
                    <a:lnTo>
                      <a:pt x="22827" y="7889"/>
                    </a:lnTo>
                    <a:lnTo>
                      <a:pt x="22707" y="7291"/>
                    </a:lnTo>
                    <a:lnTo>
                      <a:pt x="22528" y="6753"/>
                    </a:lnTo>
                    <a:lnTo>
                      <a:pt x="22349" y="6215"/>
                    </a:lnTo>
                    <a:lnTo>
                      <a:pt x="21811" y="5200"/>
                    </a:lnTo>
                    <a:lnTo>
                      <a:pt x="21213" y="4243"/>
                    </a:lnTo>
                    <a:lnTo>
                      <a:pt x="20496" y="3407"/>
                    </a:lnTo>
                    <a:lnTo>
                      <a:pt x="19719" y="2630"/>
                    </a:lnTo>
                    <a:lnTo>
                      <a:pt x="18823" y="1973"/>
                    </a:lnTo>
                    <a:lnTo>
                      <a:pt x="17867" y="1375"/>
                    </a:lnTo>
                    <a:lnTo>
                      <a:pt x="16851" y="837"/>
                    </a:lnTo>
                    <a:lnTo>
                      <a:pt x="15776" y="479"/>
                    </a:lnTo>
                    <a:lnTo>
                      <a:pt x="14700" y="180"/>
                    </a:lnTo>
                    <a:lnTo>
                      <a:pt x="13565" y="61"/>
                    </a:lnTo>
                    <a:lnTo>
                      <a:pt x="12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318449" y="613815"/>
                <a:ext cx="332332" cy="336908"/>
              </a:xfrm>
              <a:custGeom>
                <a:avLst/>
                <a:gdLst/>
                <a:ahLst/>
                <a:cxnLst/>
                <a:rect l="l" t="t" r="r" b="b"/>
                <a:pathLst>
                  <a:path w="386433" h="391754" extrusionOk="0">
                    <a:moveTo>
                      <a:pt x="22225" y="106004"/>
                    </a:moveTo>
                    <a:cubicBezTo>
                      <a:pt x="40640" y="82509"/>
                      <a:pt x="84455" y="92670"/>
                      <a:pt x="109855" y="76795"/>
                    </a:cubicBezTo>
                    <a:cubicBezTo>
                      <a:pt x="113030" y="58379"/>
                      <a:pt x="107315" y="43139"/>
                      <a:pt x="98425" y="27264"/>
                    </a:cubicBezTo>
                    <a:cubicBezTo>
                      <a:pt x="122555" y="8850"/>
                      <a:pt x="153035" y="-7661"/>
                      <a:pt x="182880" y="3770"/>
                    </a:cubicBezTo>
                    <a:cubicBezTo>
                      <a:pt x="186690" y="19645"/>
                      <a:pt x="190500" y="36789"/>
                      <a:pt x="194945" y="55839"/>
                    </a:cubicBezTo>
                    <a:cubicBezTo>
                      <a:pt x="226695" y="60284"/>
                      <a:pt x="256540" y="42504"/>
                      <a:pt x="287020" y="52664"/>
                    </a:cubicBezTo>
                    <a:cubicBezTo>
                      <a:pt x="300355" y="119339"/>
                      <a:pt x="327660" y="186014"/>
                      <a:pt x="373380" y="237450"/>
                    </a:cubicBezTo>
                    <a:cubicBezTo>
                      <a:pt x="386080" y="250150"/>
                      <a:pt x="388620" y="262850"/>
                      <a:pt x="384810" y="280629"/>
                    </a:cubicBezTo>
                    <a:cubicBezTo>
                      <a:pt x="356870" y="380325"/>
                      <a:pt x="198755" y="356195"/>
                      <a:pt x="115570" y="391754"/>
                    </a:cubicBezTo>
                    <a:cubicBezTo>
                      <a:pt x="31115" y="324445"/>
                      <a:pt x="4445" y="213320"/>
                      <a:pt x="0" y="108545"/>
                    </a:cubicBezTo>
                    <a:cubicBezTo>
                      <a:pt x="8890" y="107275"/>
                      <a:pt x="15875" y="106004"/>
                      <a:pt x="22860" y="105370"/>
                    </a:cubicBezTo>
                    <a:cubicBezTo>
                      <a:pt x="16510" y="199984"/>
                      <a:pt x="46990" y="300314"/>
                      <a:pt x="115570" y="368259"/>
                    </a:cubicBezTo>
                    <a:cubicBezTo>
                      <a:pt x="184150" y="354925"/>
                      <a:pt x="258445" y="348575"/>
                      <a:pt x="323215" y="320634"/>
                    </a:cubicBezTo>
                    <a:cubicBezTo>
                      <a:pt x="316865" y="290789"/>
                      <a:pt x="302895" y="271104"/>
                      <a:pt x="309245" y="243164"/>
                    </a:cubicBezTo>
                    <a:cubicBezTo>
                      <a:pt x="322580" y="243164"/>
                      <a:pt x="333375" y="243164"/>
                      <a:pt x="347980" y="243164"/>
                    </a:cubicBezTo>
                    <a:cubicBezTo>
                      <a:pt x="325755" y="189825"/>
                      <a:pt x="288290" y="147279"/>
                      <a:pt x="278765" y="88225"/>
                    </a:cubicBezTo>
                    <a:cubicBezTo>
                      <a:pt x="273685" y="48220"/>
                      <a:pt x="226695" y="69809"/>
                      <a:pt x="203835" y="81875"/>
                    </a:cubicBezTo>
                    <a:cubicBezTo>
                      <a:pt x="206375" y="93304"/>
                      <a:pt x="208280" y="102829"/>
                      <a:pt x="210185" y="112354"/>
                    </a:cubicBezTo>
                    <a:cubicBezTo>
                      <a:pt x="182245" y="123784"/>
                      <a:pt x="158115" y="145375"/>
                      <a:pt x="128270" y="132675"/>
                    </a:cubicBezTo>
                    <a:cubicBezTo>
                      <a:pt x="121285" y="63459"/>
                      <a:pt x="57150" y="126325"/>
                      <a:pt x="22225" y="106004"/>
                    </a:cubicBezTo>
                    <a:close/>
                    <a:moveTo>
                      <a:pt x="165100" y="21550"/>
                    </a:moveTo>
                    <a:cubicBezTo>
                      <a:pt x="107315" y="11389"/>
                      <a:pt x="133350" y="88225"/>
                      <a:pt x="145415" y="118070"/>
                    </a:cubicBezTo>
                    <a:cubicBezTo>
                      <a:pt x="163195" y="119975"/>
                      <a:pt x="173355" y="109814"/>
                      <a:pt x="185420" y="100289"/>
                    </a:cubicBezTo>
                    <a:cubicBezTo>
                      <a:pt x="179070" y="72984"/>
                      <a:pt x="172720" y="46314"/>
                      <a:pt x="165100" y="21550"/>
                    </a:cubicBezTo>
                    <a:close/>
                    <a:moveTo>
                      <a:pt x="327660" y="266025"/>
                    </a:moveTo>
                    <a:cubicBezTo>
                      <a:pt x="328930" y="337145"/>
                      <a:pt x="368300" y="313014"/>
                      <a:pt x="357505" y="266025"/>
                    </a:cubicBezTo>
                    <a:cubicBezTo>
                      <a:pt x="349885" y="266025"/>
                      <a:pt x="340360" y="266025"/>
                      <a:pt x="327660" y="2660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00" name="Google Shape;100;p2"/>
            <p:cNvSpPr/>
            <p:nvPr/>
          </p:nvSpPr>
          <p:spPr>
            <a:xfrm>
              <a:off x="6021196" y="137179"/>
              <a:ext cx="265484" cy="205157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01" name="Google Shape;101;p2"/>
            <p:cNvGrpSpPr/>
            <p:nvPr/>
          </p:nvGrpSpPr>
          <p:grpSpPr>
            <a:xfrm>
              <a:off x="1184427" y="4630083"/>
              <a:ext cx="229693" cy="293080"/>
              <a:chOff x="6793660" y="3322411"/>
              <a:chExt cx="268804" cy="342944"/>
            </a:xfrm>
          </p:grpSpPr>
          <p:sp>
            <p:nvSpPr>
              <p:cNvPr id="102" name="Google Shape;102;p2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05" name="Google Shape;105;p2"/>
            <p:cNvSpPr/>
            <p:nvPr/>
          </p:nvSpPr>
          <p:spPr>
            <a:xfrm>
              <a:off x="4843337" y="836403"/>
              <a:ext cx="377232" cy="204888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 rot="-2218186">
              <a:off x="-38492" y="151543"/>
              <a:ext cx="236276" cy="230041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 rot="1464154">
              <a:off x="4569091" y="-94554"/>
              <a:ext cx="235935" cy="229710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 rot="-2221343">
              <a:off x="1866371" y="3538528"/>
              <a:ext cx="206347" cy="200902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"/>
          <p:cNvSpPr txBox="1">
            <a:spLocks noGrp="1"/>
          </p:cNvSpPr>
          <p:nvPr>
            <p:ph type="ctrTitle"/>
          </p:nvPr>
        </p:nvSpPr>
        <p:spPr>
          <a:xfrm>
            <a:off x="2112400" y="1583350"/>
            <a:ext cx="4919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2112400" y="2840052"/>
            <a:ext cx="4919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112" name="Google Shape;112;p3"/>
          <p:cNvGrpSpPr/>
          <p:nvPr/>
        </p:nvGrpSpPr>
        <p:grpSpPr>
          <a:xfrm>
            <a:off x="-83913" y="-168653"/>
            <a:ext cx="9288757" cy="5426904"/>
            <a:chOff x="-83913" y="-168653"/>
            <a:chExt cx="9288757" cy="5426904"/>
          </a:xfrm>
        </p:grpSpPr>
        <p:sp>
          <p:nvSpPr>
            <p:cNvPr id="113" name="Google Shape;113;p3"/>
            <p:cNvSpPr/>
            <p:nvPr/>
          </p:nvSpPr>
          <p:spPr>
            <a:xfrm>
              <a:off x="3901992" y="271731"/>
              <a:ext cx="499650" cy="704779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-73851" y="4335362"/>
              <a:ext cx="601266" cy="549535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 rot="2001982">
              <a:off x="136143" y="2216866"/>
              <a:ext cx="321474" cy="709766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 rot="-1974315">
              <a:off x="1151275" y="3720972"/>
              <a:ext cx="252371" cy="554298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101001" y="4649180"/>
              <a:ext cx="376856" cy="254902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8091625" y="827000"/>
              <a:ext cx="485245" cy="329049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rot="3971375">
              <a:off x="3138581" y="4622816"/>
              <a:ext cx="362909" cy="668479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 rot="-3375824">
              <a:off x="8508205" y="4088864"/>
              <a:ext cx="623152" cy="166730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rot="3011666">
              <a:off x="3210524" y="657803"/>
              <a:ext cx="199800" cy="513948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2" name="Google Shape;122;p3"/>
            <p:cNvSpPr/>
            <p:nvPr/>
          </p:nvSpPr>
          <p:spPr>
            <a:xfrm rot="2196195">
              <a:off x="6146037" y="457710"/>
              <a:ext cx="248001" cy="64914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3" name="Google Shape;123;p3"/>
            <p:cNvSpPr/>
            <p:nvPr/>
          </p:nvSpPr>
          <p:spPr>
            <a:xfrm rot="9911830">
              <a:off x="5498424" y="4613124"/>
              <a:ext cx="338915" cy="323847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510215" y="271717"/>
              <a:ext cx="557022" cy="619823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778886" y="4237081"/>
              <a:ext cx="556337" cy="631409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6" name="Google Shape;126;p3"/>
            <p:cNvSpPr/>
            <p:nvPr/>
          </p:nvSpPr>
          <p:spPr>
            <a:xfrm rot="-982808">
              <a:off x="7867083" y="4603094"/>
              <a:ext cx="701993" cy="567693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7" name="Google Shape;127;p3"/>
            <p:cNvSpPr/>
            <p:nvPr/>
          </p:nvSpPr>
          <p:spPr>
            <a:xfrm rot="1185294">
              <a:off x="4798350" y="3885963"/>
              <a:ext cx="616477" cy="671778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393062" y="748927"/>
              <a:ext cx="579203" cy="652168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317433" y="2956555"/>
              <a:ext cx="716315" cy="573888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8750637" y="1716146"/>
              <a:ext cx="454206" cy="406096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1" name="Google Shape;131;p3"/>
            <p:cNvSpPr/>
            <p:nvPr/>
          </p:nvSpPr>
          <p:spPr>
            <a:xfrm rot="-2424156">
              <a:off x="2052510" y="-106317"/>
              <a:ext cx="373867" cy="493313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960437" y="3855732"/>
              <a:ext cx="712864" cy="419317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33" name="Google Shape;133;p3"/>
            <p:cNvGrpSpPr/>
            <p:nvPr/>
          </p:nvGrpSpPr>
          <p:grpSpPr>
            <a:xfrm rot="891035">
              <a:off x="1165229" y="1691730"/>
              <a:ext cx="657771" cy="386113"/>
              <a:chOff x="1429156" y="1387535"/>
              <a:chExt cx="657769" cy="386112"/>
            </a:xfrm>
          </p:grpSpPr>
          <p:sp>
            <p:nvSpPr>
              <p:cNvPr id="134" name="Google Shape;134;p3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36" name="Google Shape;136;p3"/>
            <p:cNvSpPr/>
            <p:nvPr/>
          </p:nvSpPr>
          <p:spPr>
            <a:xfrm rot="-1696692">
              <a:off x="7441723" y="1525254"/>
              <a:ext cx="760522" cy="200454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1161548" y="2558031"/>
              <a:ext cx="665135" cy="522113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38" name="Google Shape;138;p3"/>
            <p:cNvGrpSpPr/>
            <p:nvPr/>
          </p:nvGrpSpPr>
          <p:grpSpPr>
            <a:xfrm>
              <a:off x="346827" y="3411153"/>
              <a:ext cx="376916" cy="455685"/>
              <a:chOff x="1010452" y="1144365"/>
              <a:chExt cx="376916" cy="455685"/>
            </a:xfrm>
          </p:grpSpPr>
          <p:sp>
            <p:nvSpPr>
              <p:cNvPr id="139" name="Google Shape;139;p3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1" name="Google Shape;141;p3"/>
            <p:cNvSpPr/>
            <p:nvPr/>
          </p:nvSpPr>
          <p:spPr>
            <a:xfrm rot="-1109260">
              <a:off x="7493180" y="3971096"/>
              <a:ext cx="396713" cy="402269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6255960" y="791694"/>
              <a:ext cx="453103" cy="511439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3" name="Google Shape;143;p3"/>
            <p:cNvSpPr/>
            <p:nvPr/>
          </p:nvSpPr>
          <p:spPr>
            <a:xfrm rot="1799564">
              <a:off x="7155158" y="4556613"/>
              <a:ext cx="351219" cy="440001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413193" y="740389"/>
              <a:ext cx="289739" cy="45623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082287" y="-53997"/>
              <a:ext cx="602898" cy="641121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981978" y="271723"/>
              <a:ext cx="738779" cy="460515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 rot="-1245048">
              <a:off x="7884626" y="2097617"/>
              <a:ext cx="363919" cy="537176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313599" y="1360788"/>
              <a:ext cx="410163" cy="515682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688787" y="4098763"/>
              <a:ext cx="455682" cy="43272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933400" y="1069738"/>
              <a:ext cx="175646" cy="373020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8204352" y="3801552"/>
              <a:ext cx="240787" cy="203050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8204357" y="240186"/>
              <a:ext cx="175884" cy="17472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8514477" y="3303552"/>
              <a:ext cx="236138" cy="229907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4" name="Google Shape;154;p3"/>
            <p:cNvSpPr/>
            <p:nvPr/>
          </p:nvSpPr>
          <p:spPr>
            <a:xfrm rot="9304419">
              <a:off x="3726725" y="4079275"/>
              <a:ext cx="219185" cy="471718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033704" y="205770"/>
              <a:ext cx="238646" cy="243555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8737650" y="439219"/>
              <a:ext cx="257856" cy="284838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1334256" y="207258"/>
              <a:ext cx="223503" cy="240600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7053257" y="3763614"/>
              <a:ext cx="204383" cy="27891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711508" y="3001159"/>
              <a:ext cx="154433" cy="272786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8576875" y="2558027"/>
              <a:ext cx="223822" cy="307981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40852" y="836409"/>
              <a:ext cx="224053" cy="290283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62" name="Google Shape;162;p3"/>
            <p:cNvGrpSpPr/>
            <p:nvPr/>
          </p:nvGrpSpPr>
          <p:grpSpPr>
            <a:xfrm>
              <a:off x="6457245" y="4530131"/>
              <a:ext cx="216066" cy="276377"/>
              <a:chOff x="6422295" y="3351500"/>
              <a:chExt cx="252856" cy="323399"/>
            </a:xfrm>
          </p:grpSpPr>
          <p:sp>
            <p:nvSpPr>
              <p:cNvPr id="163" name="Google Shape;163;p3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65" name="Google Shape;165;p3"/>
            <p:cNvSpPr/>
            <p:nvPr/>
          </p:nvSpPr>
          <p:spPr>
            <a:xfrm>
              <a:off x="2318449" y="613815"/>
              <a:ext cx="332332" cy="336908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6021196" y="137179"/>
              <a:ext cx="265484" cy="205157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67" name="Google Shape;167;p3"/>
            <p:cNvGrpSpPr/>
            <p:nvPr/>
          </p:nvGrpSpPr>
          <p:grpSpPr>
            <a:xfrm>
              <a:off x="1184427" y="4630083"/>
              <a:ext cx="229693" cy="293080"/>
              <a:chOff x="6793660" y="3322411"/>
              <a:chExt cx="268804" cy="342944"/>
            </a:xfrm>
          </p:grpSpPr>
          <p:sp>
            <p:nvSpPr>
              <p:cNvPr id="168" name="Google Shape;168;p3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71" name="Google Shape;171;p3"/>
            <p:cNvSpPr/>
            <p:nvPr/>
          </p:nvSpPr>
          <p:spPr>
            <a:xfrm>
              <a:off x="4843337" y="836403"/>
              <a:ext cx="377232" cy="204888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 rot="-2218186">
              <a:off x="-38492" y="151543"/>
              <a:ext cx="236276" cy="230041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 rot="1464154">
              <a:off x="4569091" y="-94554"/>
              <a:ext cx="235935" cy="229710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 rot="-2221343">
              <a:off x="1866371" y="3538528"/>
              <a:ext cx="206347" cy="200902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5"/>
          <p:cNvGrpSpPr/>
          <p:nvPr/>
        </p:nvGrpSpPr>
        <p:grpSpPr>
          <a:xfrm>
            <a:off x="-45603" y="4341395"/>
            <a:ext cx="9272423" cy="910791"/>
            <a:chOff x="-45603" y="440026"/>
            <a:chExt cx="9272423" cy="910791"/>
          </a:xfrm>
        </p:grpSpPr>
        <p:sp>
          <p:nvSpPr>
            <p:cNvPr id="243" name="Google Shape;243;p5"/>
            <p:cNvSpPr/>
            <p:nvPr/>
          </p:nvSpPr>
          <p:spPr>
            <a:xfrm>
              <a:off x="2176354" y="708034"/>
              <a:ext cx="281779" cy="397462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552323" y="912340"/>
              <a:ext cx="339086" cy="309912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5" name="Google Shape;245;p5"/>
            <p:cNvSpPr/>
            <p:nvPr/>
          </p:nvSpPr>
          <p:spPr>
            <a:xfrm rot="-2700000">
              <a:off x="4913658" y="470447"/>
              <a:ext cx="181249" cy="400170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6" name="Google Shape;246;p5"/>
            <p:cNvSpPr/>
            <p:nvPr/>
          </p:nvSpPr>
          <p:spPr>
            <a:xfrm rot="-1967309">
              <a:off x="27613" y="549243"/>
              <a:ext cx="142154" cy="312221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6508977" y="1054156"/>
              <a:ext cx="212880" cy="143991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4683118" y="1001445"/>
              <a:ext cx="272854" cy="185024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49" name="Google Shape;249;p5"/>
            <p:cNvSpPr/>
            <p:nvPr/>
          </p:nvSpPr>
          <p:spPr>
            <a:xfrm rot="3663599">
              <a:off x="5966469" y="976075"/>
              <a:ext cx="204754" cy="377157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0" name="Google Shape;250;p5"/>
            <p:cNvSpPr/>
            <p:nvPr/>
          </p:nvSpPr>
          <p:spPr>
            <a:xfrm rot="-3368760">
              <a:off x="5437768" y="638636"/>
              <a:ext cx="351278" cy="93987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1" name="Google Shape;251;p5"/>
            <p:cNvSpPr/>
            <p:nvPr/>
          </p:nvSpPr>
          <p:spPr>
            <a:xfrm rot="3013936">
              <a:off x="1856192" y="906044"/>
              <a:ext cx="112704" cy="289910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2" name="Google Shape;252;p5"/>
            <p:cNvSpPr/>
            <p:nvPr/>
          </p:nvSpPr>
          <p:spPr>
            <a:xfrm rot="2198047">
              <a:off x="3510054" y="793341"/>
              <a:ext cx="140231" cy="36705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3" name="Google Shape;253;p5"/>
            <p:cNvSpPr/>
            <p:nvPr/>
          </p:nvSpPr>
          <p:spPr>
            <a:xfrm rot="9906392">
              <a:off x="7295836" y="1033664"/>
              <a:ext cx="191420" cy="182909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301831" y="611168"/>
              <a:ext cx="314135" cy="349552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5200465" y="821938"/>
              <a:ext cx="313748" cy="356086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6" name="Google Shape;256;p5"/>
            <p:cNvSpPr/>
            <p:nvPr/>
          </p:nvSpPr>
          <p:spPr>
            <a:xfrm rot="-988374">
              <a:off x="8793699" y="981136"/>
              <a:ext cx="395858" cy="320125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7" name="Google Shape;257;p5"/>
            <p:cNvSpPr/>
            <p:nvPr/>
          </p:nvSpPr>
          <p:spPr>
            <a:xfrm rot="1179229">
              <a:off x="6978602" y="547675"/>
              <a:ext cx="347146" cy="378286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980841" y="910413"/>
              <a:ext cx="326644" cy="367792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8699186" y="523462"/>
              <a:ext cx="403969" cy="323646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6870722" y="1009504"/>
              <a:ext cx="256151" cy="229019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61" name="Google Shape;261;p5"/>
            <p:cNvSpPr/>
            <p:nvPr/>
          </p:nvSpPr>
          <p:spPr>
            <a:xfrm rot="-2424567">
              <a:off x="1204048" y="475241"/>
              <a:ext cx="211213" cy="278694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7556769" y="607048"/>
              <a:ext cx="402022" cy="236475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63" name="Google Shape;263;p5"/>
            <p:cNvGrpSpPr/>
            <p:nvPr/>
          </p:nvGrpSpPr>
          <p:grpSpPr>
            <a:xfrm rot="890855">
              <a:off x="3181660" y="515636"/>
              <a:ext cx="370663" cy="217580"/>
              <a:chOff x="1429156" y="1387535"/>
              <a:chExt cx="657769" cy="386112"/>
            </a:xfrm>
          </p:grpSpPr>
          <p:sp>
            <p:nvSpPr>
              <p:cNvPr id="264" name="Google Shape;264;p5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65" name="Google Shape;265;p5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66" name="Google Shape;266;p5"/>
            <p:cNvSpPr/>
            <p:nvPr/>
          </p:nvSpPr>
          <p:spPr>
            <a:xfrm rot="-2499483">
              <a:off x="4165391" y="919169"/>
              <a:ext cx="428994" cy="113072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674582" y="523294"/>
              <a:ext cx="375105" cy="294447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68" name="Google Shape;268;p5"/>
            <p:cNvGrpSpPr/>
            <p:nvPr/>
          </p:nvGrpSpPr>
          <p:grpSpPr>
            <a:xfrm>
              <a:off x="3707787" y="505390"/>
              <a:ext cx="212392" cy="256778"/>
              <a:chOff x="1010452" y="1144365"/>
              <a:chExt cx="376916" cy="455685"/>
            </a:xfrm>
          </p:grpSpPr>
          <p:sp>
            <p:nvSpPr>
              <p:cNvPr id="269" name="Google Shape;269;p5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70" name="Google Shape;270;p5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71" name="Google Shape;271;p5"/>
            <p:cNvSpPr/>
            <p:nvPr/>
          </p:nvSpPr>
          <p:spPr>
            <a:xfrm rot="-1100489">
              <a:off x="8420309" y="672386"/>
              <a:ext cx="223722" cy="226855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3572521" y="981550"/>
              <a:ext cx="255529" cy="288428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3" name="Google Shape;273;p5"/>
            <p:cNvSpPr/>
            <p:nvPr/>
          </p:nvSpPr>
          <p:spPr>
            <a:xfrm rot="1800079">
              <a:off x="8229930" y="1002016"/>
              <a:ext cx="198020" cy="248076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3943429" y="927518"/>
              <a:ext cx="163399" cy="25729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4038156" y="505004"/>
              <a:ext cx="340006" cy="361563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2854633" y="688547"/>
              <a:ext cx="416637" cy="259709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7" name="Google Shape;277;p5"/>
            <p:cNvSpPr/>
            <p:nvPr/>
          </p:nvSpPr>
          <p:spPr>
            <a:xfrm rot="-1252057">
              <a:off x="6497159" y="534061"/>
              <a:ext cx="204722" cy="302187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2537776" y="539860"/>
              <a:ext cx="230803" cy="290180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5713194" y="743996"/>
              <a:ext cx="256984" cy="24403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2507283" y="945803"/>
              <a:ext cx="99390" cy="211075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8045390" y="829868"/>
              <a:ext cx="135793" cy="114511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5019180" y="1018026"/>
              <a:ext cx="99190" cy="9853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3" name="Google Shape;283;p5"/>
            <p:cNvSpPr/>
            <p:nvPr/>
          </p:nvSpPr>
          <p:spPr>
            <a:xfrm rot="9301126">
              <a:off x="6297718" y="732778"/>
              <a:ext cx="123698" cy="266216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1756780" y="575182"/>
              <a:ext cx="134585" cy="137354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4716478" y="737980"/>
              <a:ext cx="145419" cy="160635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1639378" y="819333"/>
              <a:ext cx="126045" cy="135687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8172573" y="555140"/>
              <a:ext cx="115263" cy="15729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4481735" y="547509"/>
              <a:ext cx="87093" cy="153839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2048182" y="505004"/>
              <a:ext cx="126077" cy="173483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126658" y="1006747"/>
              <a:ext cx="126356" cy="163706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91" name="Google Shape;291;p5"/>
            <p:cNvGrpSpPr/>
            <p:nvPr/>
          </p:nvGrpSpPr>
          <p:grpSpPr>
            <a:xfrm>
              <a:off x="7836651" y="987182"/>
              <a:ext cx="121750" cy="155749"/>
              <a:chOff x="6422295" y="3351500"/>
              <a:chExt cx="252856" cy="323399"/>
            </a:xfrm>
          </p:grpSpPr>
          <p:sp>
            <p:nvSpPr>
              <p:cNvPr id="292" name="Google Shape;292;p5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93" name="Google Shape;293;p5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294" name="Google Shape;294;p5"/>
            <p:cNvSpPr/>
            <p:nvPr/>
          </p:nvSpPr>
          <p:spPr>
            <a:xfrm>
              <a:off x="1353734" y="881315"/>
              <a:ext cx="187420" cy="190001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088369" y="586056"/>
              <a:ext cx="149720" cy="115699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296" name="Google Shape;296;p5"/>
            <p:cNvGrpSpPr/>
            <p:nvPr/>
          </p:nvGrpSpPr>
          <p:grpSpPr>
            <a:xfrm>
              <a:off x="3137402" y="1006079"/>
              <a:ext cx="129429" cy="165162"/>
              <a:chOff x="6793660" y="3322411"/>
              <a:chExt cx="268804" cy="342944"/>
            </a:xfrm>
          </p:grpSpPr>
          <p:sp>
            <p:nvSpPr>
              <p:cNvPr id="297" name="Google Shape;297;p5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98" name="Google Shape;298;p5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299" name="Google Shape;299;p5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00" name="Google Shape;300;p5"/>
            <p:cNvSpPr/>
            <p:nvPr/>
          </p:nvSpPr>
          <p:spPr>
            <a:xfrm>
              <a:off x="2776508" y="1006744"/>
              <a:ext cx="212021" cy="115156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 rot="1466637">
              <a:off x="5246242" y="579297"/>
              <a:ext cx="132710" cy="129208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302" name="Google Shape;302;p5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5"/>
          <p:cNvSpPr txBox="1">
            <a:spLocks noGrp="1"/>
          </p:cNvSpPr>
          <p:nvPr>
            <p:ph type="body" idx="1"/>
          </p:nvPr>
        </p:nvSpPr>
        <p:spPr>
          <a:xfrm>
            <a:off x="1028375" y="1327952"/>
            <a:ext cx="7087200" cy="26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✗"/>
              <a:defRPr/>
            </a:lvl9pPr>
          </a:lstStyle>
          <a:p>
            <a:endParaRPr/>
          </a:p>
        </p:txBody>
      </p:sp>
      <p:sp>
        <p:nvSpPr>
          <p:cNvPr id="304" name="Google Shape;304;p5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6"/>
          <p:cNvGrpSpPr/>
          <p:nvPr/>
        </p:nvGrpSpPr>
        <p:grpSpPr>
          <a:xfrm>
            <a:off x="-45603" y="4341395"/>
            <a:ext cx="9272423" cy="910791"/>
            <a:chOff x="-45603" y="440026"/>
            <a:chExt cx="9272423" cy="910791"/>
          </a:xfrm>
        </p:grpSpPr>
        <p:sp>
          <p:nvSpPr>
            <p:cNvPr id="307" name="Google Shape;307;p6"/>
            <p:cNvSpPr/>
            <p:nvPr/>
          </p:nvSpPr>
          <p:spPr>
            <a:xfrm>
              <a:off x="2176354" y="708034"/>
              <a:ext cx="281779" cy="397462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552323" y="912340"/>
              <a:ext cx="339086" cy="309912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09" name="Google Shape;309;p6"/>
            <p:cNvSpPr/>
            <p:nvPr/>
          </p:nvSpPr>
          <p:spPr>
            <a:xfrm rot="-2700000">
              <a:off x="4913658" y="470447"/>
              <a:ext cx="181249" cy="400170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0" name="Google Shape;310;p6"/>
            <p:cNvSpPr/>
            <p:nvPr/>
          </p:nvSpPr>
          <p:spPr>
            <a:xfrm rot="-1967309">
              <a:off x="27613" y="549243"/>
              <a:ext cx="142154" cy="312221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6508977" y="1054156"/>
              <a:ext cx="212880" cy="143991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4683118" y="1001445"/>
              <a:ext cx="272854" cy="185024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3" name="Google Shape;313;p6"/>
            <p:cNvSpPr/>
            <p:nvPr/>
          </p:nvSpPr>
          <p:spPr>
            <a:xfrm rot="3663599">
              <a:off x="5966469" y="976075"/>
              <a:ext cx="204754" cy="377157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4" name="Google Shape;314;p6"/>
            <p:cNvSpPr/>
            <p:nvPr/>
          </p:nvSpPr>
          <p:spPr>
            <a:xfrm rot="-3368760">
              <a:off x="5437768" y="638636"/>
              <a:ext cx="351278" cy="93987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5" name="Google Shape;315;p6"/>
            <p:cNvSpPr/>
            <p:nvPr/>
          </p:nvSpPr>
          <p:spPr>
            <a:xfrm rot="3013936">
              <a:off x="1856192" y="906044"/>
              <a:ext cx="112704" cy="289910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6" name="Google Shape;316;p6"/>
            <p:cNvSpPr/>
            <p:nvPr/>
          </p:nvSpPr>
          <p:spPr>
            <a:xfrm rot="2198047">
              <a:off x="3510054" y="793341"/>
              <a:ext cx="140231" cy="36705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7" name="Google Shape;317;p6"/>
            <p:cNvSpPr/>
            <p:nvPr/>
          </p:nvSpPr>
          <p:spPr>
            <a:xfrm rot="9906392">
              <a:off x="7295836" y="1033664"/>
              <a:ext cx="191420" cy="182909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8" name="Google Shape;318;p6"/>
            <p:cNvSpPr/>
            <p:nvPr/>
          </p:nvSpPr>
          <p:spPr>
            <a:xfrm>
              <a:off x="301831" y="611168"/>
              <a:ext cx="314135" cy="349552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19" name="Google Shape;319;p6"/>
            <p:cNvSpPr/>
            <p:nvPr/>
          </p:nvSpPr>
          <p:spPr>
            <a:xfrm>
              <a:off x="5200465" y="821938"/>
              <a:ext cx="313748" cy="356086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0" name="Google Shape;320;p6"/>
            <p:cNvSpPr/>
            <p:nvPr/>
          </p:nvSpPr>
          <p:spPr>
            <a:xfrm rot="-988374">
              <a:off x="8793699" y="981136"/>
              <a:ext cx="395858" cy="320125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1" name="Google Shape;321;p6"/>
            <p:cNvSpPr/>
            <p:nvPr/>
          </p:nvSpPr>
          <p:spPr>
            <a:xfrm rot="1179229">
              <a:off x="6978602" y="547675"/>
              <a:ext cx="347146" cy="378286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2" name="Google Shape;322;p6"/>
            <p:cNvSpPr/>
            <p:nvPr/>
          </p:nvSpPr>
          <p:spPr>
            <a:xfrm>
              <a:off x="980841" y="910413"/>
              <a:ext cx="326644" cy="367792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3" name="Google Shape;323;p6"/>
            <p:cNvSpPr/>
            <p:nvPr/>
          </p:nvSpPr>
          <p:spPr>
            <a:xfrm>
              <a:off x="8699186" y="523462"/>
              <a:ext cx="403969" cy="323646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4" name="Google Shape;324;p6"/>
            <p:cNvSpPr/>
            <p:nvPr/>
          </p:nvSpPr>
          <p:spPr>
            <a:xfrm>
              <a:off x="6870722" y="1009504"/>
              <a:ext cx="256151" cy="229019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5" name="Google Shape;325;p6"/>
            <p:cNvSpPr/>
            <p:nvPr/>
          </p:nvSpPr>
          <p:spPr>
            <a:xfrm rot="-2424567">
              <a:off x="1204048" y="475241"/>
              <a:ext cx="211213" cy="278694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26" name="Google Shape;326;p6"/>
            <p:cNvSpPr/>
            <p:nvPr/>
          </p:nvSpPr>
          <p:spPr>
            <a:xfrm>
              <a:off x="7556769" y="607048"/>
              <a:ext cx="402022" cy="236475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27" name="Google Shape;327;p6"/>
            <p:cNvGrpSpPr/>
            <p:nvPr/>
          </p:nvGrpSpPr>
          <p:grpSpPr>
            <a:xfrm rot="890855">
              <a:off x="3181660" y="515636"/>
              <a:ext cx="370663" cy="217580"/>
              <a:chOff x="1429156" y="1387535"/>
              <a:chExt cx="657769" cy="386112"/>
            </a:xfrm>
          </p:grpSpPr>
          <p:sp>
            <p:nvSpPr>
              <p:cNvPr id="328" name="Google Shape;328;p6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29" name="Google Shape;329;p6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30" name="Google Shape;330;p6"/>
            <p:cNvSpPr/>
            <p:nvPr/>
          </p:nvSpPr>
          <p:spPr>
            <a:xfrm rot="-2499483">
              <a:off x="4165391" y="919169"/>
              <a:ext cx="428994" cy="113072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674582" y="523294"/>
              <a:ext cx="375105" cy="294447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32" name="Google Shape;332;p6"/>
            <p:cNvGrpSpPr/>
            <p:nvPr/>
          </p:nvGrpSpPr>
          <p:grpSpPr>
            <a:xfrm>
              <a:off x="3707787" y="505390"/>
              <a:ext cx="212392" cy="256778"/>
              <a:chOff x="1010452" y="1144365"/>
              <a:chExt cx="376916" cy="455685"/>
            </a:xfrm>
          </p:grpSpPr>
          <p:sp>
            <p:nvSpPr>
              <p:cNvPr id="333" name="Google Shape;333;p6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34" name="Google Shape;334;p6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35" name="Google Shape;335;p6"/>
            <p:cNvSpPr/>
            <p:nvPr/>
          </p:nvSpPr>
          <p:spPr>
            <a:xfrm rot="-1100489">
              <a:off x="8420309" y="672386"/>
              <a:ext cx="223722" cy="226855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3572521" y="981550"/>
              <a:ext cx="255529" cy="288428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7" name="Google Shape;337;p6"/>
            <p:cNvSpPr/>
            <p:nvPr/>
          </p:nvSpPr>
          <p:spPr>
            <a:xfrm rot="1800079">
              <a:off x="8229930" y="1002016"/>
              <a:ext cx="198020" cy="248076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3943429" y="927518"/>
              <a:ext cx="163399" cy="25729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4038156" y="505004"/>
              <a:ext cx="340006" cy="361563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2854633" y="688547"/>
              <a:ext cx="416637" cy="259709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1" name="Google Shape;341;p6"/>
            <p:cNvSpPr/>
            <p:nvPr/>
          </p:nvSpPr>
          <p:spPr>
            <a:xfrm rot="-1252057">
              <a:off x="6497159" y="534061"/>
              <a:ext cx="204722" cy="302187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2537776" y="539860"/>
              <a:ext cx="230803" cy="290180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5713194" y="743996"/>
              <a:ext cx="256984" cy="24403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2507283" y="945803"/>
              <a:ext cx="99390" cy="211075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8045390" y="829868"/>
              <a:ext cx="135793" cy="114511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5019180" y="1018026"/>
              <a:ext cx="99190" cy="9853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7" name="Google Shape;347;p6"/>
            <p:cNvSpPr/>
            <p:nvPr/>
          </p:nvSpPr>
          <p:spPr>
            <a:xfrm rot="9301126">
              <a:off x="6297718" y="732778"/>
              <a:ext cx="123698" cy="266216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1756780" y="575182"/>
              <a:ext cx="134585" cy="137354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4716478" y="737980"/>
              <a:ext cx="145419" cy="160635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1639378" y="819333"/>
              <a:ext cx="126045" cy="135687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8172573" y="555140"/>
              <a:ext cx="115263" cy="15729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4481735" y="547509"/>
              <a:ext cx="87093" cy="153839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2048182" y="505004"/>
              <a:ext cx="126077" cy="173483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126658" y="1006747"/>
              <a:ext cx="126356" cy="163706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55" name="Google Shape;355;p6"/>
            <p:cNvGrpSpPr/>
            <p:nvPr/>
          </p:nvGrpSpPr>
          <p:grpSpPr>
            <a:xfrm>
              <a:off x="7836651" y="987182"/>
              <a:ext cx="121750" cy="155749"/>
              <a:chOff x="6422295" y="3351500"/>
              <a:chExt cx="252856" cy="323399"/>
            </a:xfrm>
          </p:grpSpPr>
          <p:sp>
            <p:nvSpPr>
              <p:cNvPr id="356" name="Google Shape;356;p6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57" name="Google Shape;357;p6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58" name="Google Shape;358;p6"/>
            <p:cNvSpPr/>
            <p:nvPr/>
          </p:nvSpPr>
          <p:spPr>
            <a:xfrm>
              <a:off x="1353734" y="881315"/>
              <a:ext cx="187420" cy="190001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6088369" y="586056"/>
              <a:ext cx="149720" cy="115699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360" name="Google Shape;360;p6"/>
            <p:cNvGrpSpPr/>
            <p:nvPr/>
          </p:nvGrpSpPr>
          <p:grpSpPr>
            <a:xfrm>
              <a:off x="3137402" y="1006079"/>
              <a:ext cx="129429" cy="165162"/>
              <a:chOff x="6793660" y="3322411"/>
              <a:chExt cx="268804" cy="342944"/>
            </a:xfrm>
          </p:grpSpPr>
          <p:sp>
            <p:nvSpPr>
              <p:cNvPr id="361" name="Google Shape;361;p6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62" name="Google Shape;362;p6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363" name="Google Shape;363;p6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rgbClr val="30485C">
                  <a:alpha val="2011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364" name="Google Shape;364;p6"/>
            <p:cNvSpPr/>
            <p:nvPr/>
          </p:nvSpPr>
          <p:spPr>
            <a:xfrm>
              <a:off x="2776508" y="1006744"/>
              <a:ext cx="212021" cy="115156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365" name="Google Shape;365;p6"/>
            <p:cNvSpPr/>
            <p:nvPr/>
          </p:nvSpPr>
          <p:spPr>
            <a:xfrm rot="1466637">
              <a:off x="5246242" y="579297"/>
              <a:ext cx="132710" cy="129208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rgbClr val="30485C">
                <a:alpha val="201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  <p:sp>
        <p:nvSpPr>
          <p:cNvPr id="366" name="Google Shape;366;p6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6"/>
          <p:cNvSpPr txBox="1">
            <a:spLocks noGrp="1"/>
          </p:cNvSpPr>
          <p:nvPr>
            <p:ph type="body" idx="1"/>
          </p:nvPr>
        </p:nvSpPr>
        <p:spPr>
          <a:xfrm>
            <a:off x="1028375" y="1404153"/>
            <a:ext cx="3440100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9pPr>
          </a:lstStyle>
          <a:p>
            <a:endParaRPr/>
          </a:p>
        </p:txBody>
      </p:sp>
      <p:sp>
        <p:nvSpPr>
          <p:cNvPr id="368" name="Google Shape;368;p6"/>
          <p:cNvSpPr txBox="1">
            <a:spLocks noGrp="1"/>
          </p:cNvSpPr>
          <p:nvPr>
            <p:ph type="body" idx="2"/>
          </p:nvPr>
        </p:nvSpPr>
        <p:spPr>
          <a:xfrm>
            <a:off x="4675573" y="1404153"/>
            <a:ext cx="3440100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9pPr>
          </a:lstStyle>
          <a:p>
            <a:endParaRPr/>
          </a:p>
        </p:txBody>
      </p:sp>
      <p:sp>
        <p:nvSpPr>
          <p:cNvPr id="369" name="Google Shape;369;p6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7" name="Google Shape;7;p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0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" name="Google Shape;8;p1"/>
            <p:cNvGrpSpPr/>
            <p:nvPr/>
          </p:nvGrpSpPr>
          <p:grpSpPr>
            <a:xfrm>
              <a:off x="0" y="566400"/>
              <a:ext cx="9144000" cy="4015149"/>
              <a:chOff x="0" y="566400"/>
              <a:chExt cx="9144000" cy="4015149"/>
            </a:xfrm>
          </p:grpSpPr>
          <p:sp>
            <p:nvSpPr>
              <p:cNvPr id="9" name="Google Shape;9;p1"/>
              <p:cNvSpPr/>
              <p:nvPr/>
            </p:nvSpPr>
            <p:spPr>
              <a:xfrm>
                <a:off x="0" y="566400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1"/>
              <p:cNvSpPr/>
              <p:nvPr/>
            </p:nvSpPr>
            <p:spPr>
              <a:xfrm>
                <a:off x="0" y="1138664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1"/>
              <p:cNvSpPr/>
              <p:nvPr/>
            </p:nvSpPr>
            <p:spPr>
              <a:xfrm>
                <a:off x="0" y="2283193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0" y="2855457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1"/>
              <p:cNvSpPr/>
              <p:nvPr/>
            </p:nvSpPr>
            <p:spPr>
              <a:xfrm>
                <a:off x="0" y="3427721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0" y="3999985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1"/>
              <p:cNvSpPr/>
              <p:nvPr/>
            </p:nvSpPr>
            <p:spPr>
              <a:xfrm>
                <a:off x="0" y="4572249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1"/>
              <p:cNvSpPr/>
              <p:nvPr/>
            </p:nvSpPr>
            <p:spPr>
              <a:xfrm>
                <a:off x="0" y="1710928"/>
                <a:ext cx="9144000" cy="9300"/>
              </a:xfrm>
              <a:prstGeom prst="rect">
                <a:avLst/>
              </a:prstGeom>
              <a:solidFill>
                <a:srgbClr val="30485C">
                  <a:alpha val="12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sz="30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buNone/>
              <a:defRPr sz="10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body" idx="1"/>
          </p:nvPr>
        </p:nvSpPr>
        <p:spPr>
          <a:xfrm>
            <a:off x="1028375" y="1327952"/>
            <a:ext cx="7087200" cy="26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✘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3"/>
          <p:cNvSpPr txBox="1">
            <a:spLocks noGrp="1"/>
          </p:cNvSpPr>
          <p:nvPr>
            <p:ph type="ctrTitle"/>
          </p:nvPr>
        </p:nvSpPr>
        <p:spPr>
          <a:xfrm>
            <a:off x="1886400" y="1716150"/>
            <a:ext cx="5371200" cy="171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影像處理期末報告</a:t>
            </a:r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車牌辨識</a:t>
            </a:r>
            <a:b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C110152302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林致葳</a:t>
            </a:r>
            <a:b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C110152317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徐瑋辰</a:t>
            </a:r>
            <a:b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C110152319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陳人輔</a:t>
            </a:r>
            <a:b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C110152341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王彥傑</a:t>
            </a:r>
            <a:endParaRPr sz="4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8"/>
          <p:cNvSpPr txBox="1">
            <a:spLocks noGrp="1"/>
          </p:cNvSpPr>
          <p:nvPr>
            <p:ph type="title"/>
          </p:nvPr>
        </p:nvSpPr>
        <p:spPr>
          <a:xfrm>
            <a:off x="971600" y="157508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l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程式碼說明</a:t>
            </a:r>
            <a:endParaRPr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729" name="Google Shape;729;p18"/>
          <p:cNvSpPr txBox="1">
            <a:spLocks noGrp="1"/>
          </p:cNvSpPr>
          <p:nvPr>
            <p:ph type="body" idx="1"/>
          </p:nvPr>
        </p:nvSpPr>
        <p:spPr>
          <a:xfrm>
            <a:off x="971600" y="768528"/>
            <a:ext cx="7087200" cy="26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u"/>
            </a:pPr>
            <a:r>
              <a:rPr lang="zh-TW" altLang="en-US" sz="20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裁出我們</a:t>
            </a:r>
            <a:r>
              <a:rPr lang="zh-TW" altLang="zh-TW" sz="20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需要的字，並保存下來</a:t>
            </a:r>
            <a:r>
              <a:rPr lang="en-US" altLang="zh-TW" sz="20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:</a:t>
            </a: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u"/>
            </a:pPr>
            <a:endParaRPr lang="en-US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u"/>
            </a:pPr>
            <a:endParaRPr lang="en-US" dirty="0"/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u"/>
            </a:pPr>
            <a:endParaRPr lang="en-US" dirty="0"/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u"/>
            </a:pPr>
            <a:endParaRPr lang="en-US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/>
          </a:p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u"/>
            </a:pPr>
            <a:r>
              <a:rPr lang="zh-TW" altLang="en-US" sz="20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結果顯示</a:t>
            </a:r>
            <a:r>
              <a:rPr lang="en-US" altLang="zh-TW" sz="20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:</a:t>
            </a:r>
            <a:endParaRPr sz="20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730" name="Google Shape;730;p18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6" name="圖片 5" descr="一張含有 文字, 螢幕擷取畫面, 字型, 軟體 的圖片&#10;&#10;自動產生的描述">
            <a:extLst>
              <a:ext uri="{FF2B5EF4-FFF2-40B4-BE49-F238E27FC236}">
                <a16:creationId xmlns:a16="http://schemas.microsoft.com/office/drawing/2014/main" id="{809D1FD0-D2D9-664E-8652-6615D6C1B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368743"/>
            <a:ext cx="4608512" cy="2102294"/>
          </a:xfrm>
          <a:prstGeom prst="rect">
            <a:avLst/>
          </a:prstGeom>
        </p:spPr>
      </p:pic>
      <p:pic>
        <p:nvPicPr>
          <p:cNvPr id="7" name="圖片 6" descr="一張含有 文字, 字型, 螢幕擷取畫面, 數字 的圖片&#10;&#10;自動產生的描述">
            <a:extLst>
              <a:ext uri="{FF2B5EF4-FFF2-40B4-BE49-F238E27FC236}">
                <a16:creationId xmlns:a16="http://schemas.microsoft.com/office/drawing/2014/main" id="{40D8C824-1F59-6167-9D66-A713C1B64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271" y="4136480"/>
            <a:ext cx="5274310" cy="89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238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16"/>
          <p:cNvSpPr txBox="1">
            <a:spLocks noGrp="1"/>
          </p:cNvSpPr>
          <p:nvPr>
            <p:ph type="ctrTitle"/>
          </p:nvPr>
        </p:nvSpPr>
        <p:spPr>
          <a:xfrm>
            <a:off x="2112300" y="1991850"/>
            <a:ext cx="4919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solidFill>
                  <a:schemeClr val="accent4"/>
                </a:solidFill>
              </a:rPr>
              <a:t>3</a:t>
            </a:r>
            <a:r>
              <a:rPr lang="en" altLang="zh-TW" dirty="0">
                <a:solidFill>
                  <a:schemeClr val="accent4"/>
                </a:solidFill>
              </a:rPr>
              <a:t>.</a:t>
            </a:r>
            <a:endParaRPr lang="zh-TW" altLang="en-US" dirty="0">
              <a:solidFill>
                <a:schemeClr val="accent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文字識別前後處理</a:t>
            </a:r>
          </a:p>
        </p:txBody>
      </p:sp>
    </p:spTree>
    <p:extLst>
      <p:ext uri="{BB962C8B-B14F-4D97-AF65-F5344CB8AC3E}">
        <p14:creationId xmlns:p14="http://schemas.microsoft.com/office/powerpoint/2010/main" val="1136362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04B100-1BC6-CB85-9A81-C13EC30A9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75" y="314154"/>
            <a:ext cx="7087200" cy="550200"/>
          </a:xfrm>
        </p:spPr>
        <p:txBody>
          <a:bodyPr/>
          <a:lstStyle/>
          <a:p>
            <a:pPr algn="l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加粗圖片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B3E5343-401B-966F-0B0D-4D9555D798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600" y="864354"/>
            <a:ext cx="7087200" cy="2683200"/>
          </a:xfrm>
        </p:spPr>
        <p:txBody>
          <a:bodyPr/>
          <a:lstStyle/>
          <a:p>
            <a:r>
              <a:rPr lang="zh-TW" altLang="en-US" sz="20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提升辨識度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3277772-5486-8BDC-7226-8B3E4D1749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DCBC337-F8CB-0480-4AFA-126320A22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200" y="1473611"/>
            <a:ext cx="6912768" cy="2067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333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04B100-1BC6-CB85-9A81-C13EC30A9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辨識文字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3277772-5486-8BDC-7226-8B3E4D1749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12741D7-3C44-0FF3-333D-D5D2522B1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024" y="1355180"/>
            <a:ext cx="6624736" cy="201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52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018D4D-846C-40E4-F8B4-66B15A0EB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結果展示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DB07B4-56BC-21FF-F83A-4BED40F3B1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29A30F4-4004-5F87-E9F7-5F2662C4E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1194" y="1212226"/>
            <a:ext cx="3921612" cy="319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04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16"/>
          <p:cNvSpPr txBox="1">
            <a:spLocks noGrp="1"/>
          </p:cNvSpPr>
          <p:nvPr>
            <p:ph type="ctrTitle"/>
          </p:nvPr>
        </p:nvSpPr>
        <p:spPr>
          <a:xfrm>
            <a:off x="2112300" y="1991850"/>
            <a:ext cx="4919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1.</a:t>
            </a:r>
            <a:endParaRPr lang="zh-TW" altLang="en-US" dirty="0">
              <a:solidFill>
                <a:schemeClr val="accent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影像處理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4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步驟說明</a:t>
            </a:r>
            <a:endParaRPr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701" name="Google Shape;701;p14"/>
          <p:cNvSpPr txBox="1">
            <a:spLocks noGrp="1"/>
          </p:cNvSpPr>
          <p:nvPr>
            <p:ph type="body" idx="1"/>
          </p:nvPr>
        </p:nvSpPr>
        <p:spPr>
          <a:xfrm>
            <a:off x="1028375" y="1419622"/>
            <a:ext cx="7432057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先載入</a:t>
            </a:r>
            <a:r>
              <a:rPr lang="en-US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car_plate.xml</a:t>
            </a: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來偵測車牌</a:t>
            </a:r>
            <a:r>
              <a:rPr lang="zh-TW" altLang="en-US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。</a:t>
            </a:r>
            <a:endParaRPr lang="zh-TW" altLang="zh-TW" sz="18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將</a:t>
            </a:r>
            <a:r>
              <a:rPr lang="zh-TW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每個偵測到的車牌區域，在原圖片上畫出矩形框</a:t>
            </a:r>
            <a:r>
              <a:rPr lang="zh-TW" altLang="en-US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。</a:t>
            </a:r>
            <a:endParaRPr lang="zh-TW" altLang="zh-TW" sz="18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根據第一個偵測到的車牌區域的座標，取出一個車牌的特定區域</a:t>
            </a:r>
            <a:r>
              <a:rPr lang="en-US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(ROI)</a:t>
            </a:r>
            <a:r>
              <a:rPr lang="zh-TW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。</a:t>
            </a:r>
            <a:endParaRPr lang="zh-TW" altLang="zh-TW" sz="18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將</a:t>
            </a:r>
            <a:r>
              <a:rPr lang="en-US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ROI</a:t>
            </a:r>
            <a:r>
              <a:rPr lang="zh-TW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的大小調整為高度為</a:t>
            </a:r>
            <a:r>
              <a:rPr lang="en-US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300</a:t>
            </a:r>
            <a:r>
              <a:rPr lang="zh-TW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像素，同時保持寬和高的比。</a:t>
            </a:r>
            <a:endParaRPr lang="en-US" altLang="zh-TW" sz="1800" kern="100" dirty="0">
              <a:solidFill>
                <a:srgbClr val="374151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Segoe UI" panose="020B0502040204020203" pitchFamily="34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zh-TW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將調整大小</a:t>
            </a:r>
            <a:r>
              <a:rPr lang="zh-TW" altLang="en-US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後</a:t>
            </a:r>
            <a:r>
              <a:rPr lang="zh-TW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的</a:t>
            </a:r>
            <a:r>
              <a:rPr lang="en-US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ROI</a:t>
            </a:r>
            <a:r>
              <a:rPr lang="zh-TW" altLang="zh-TW" sz="1800" kern="100" dirty="0">
                <a:solidFill>
                  <a:srgbClr val="37415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Segoe UI" panose="020B0502040204020203" pitchFamily="34" charset="0"/>
              </a:rPr>
              <a:t>轉換為灰階圖。</a:t>
            </a:r>
            <a:endParaRPr lang="zh-TW" altLang="zh-TW" sz="1800" kern="1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703" name="Google Shape;703;p14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4"/>
          <p:cNvSpPr txBox="1">
            <a:spLocks noGrp="1"/>
          </p:cNvSpPr>
          <p:nvPr>
            <p:ph type="title"/>
          </p:nvPr>
        </p:nvSpPr>
        <p:spPr>
          <a:xfrm>
            <a:off x="1028375" y="662026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步驟說明</a:t>
            </a:r>
            <a:endParaRPr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701" name="Google Shape;701;p14"/>
          <p:cNvSpPr txBox="1">
            <a:spLocks noGrp="1"/>
          </p:cNvSpPr>
          <p:nvPr>
            <p:ph type="body" idx="1"/>
          </p:nvPr>
        </p:nvSpPr>
        <p:spPr>
          <a:xfrm>
            <a:off x="1028375" y="1419622"/>
            <a:ext cx="7432057" cy="26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>
              <a:lnSpc>
                <a:spcPct val="150000"/>
              </a:lnSpc>
              <a:buFont typeface="+mj-lt"/>
              <a:buAutoNum type="arabicPeriod" startAt="6"/>
            </a:pPr>
            <a:r>
              <a:rPr lang="zh-TW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進行</a:t>
            </a:r>
            <a:r>
              <a:rPr lang="zh-TW" altLang="en-US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反</a:t>
            </a:r>
            <a:r>
              <a:rPr lang="zh-TW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二值化處理</a:t>
            </a:r>
            <a:r>
              <a:rPr lang="en-US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會變成白字黑底</a:t>
            </a:r>
            <a:r>
              <a:rPr lang="en-US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)</a:t>
            </a:r>
            <a:r>
              <a:rPr lang="zh-TW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。</a:t>
            </a:r>
          </a:p>
          <a:p>
            <a:pPr marL="342900">
              <a:lnSpc>
                <a:spcPct val="150000"/>
              </a:lnSpc>
              <a:buFont typeface="+mj-lt"/>
              <a:buAutoNum type="arabicPeriod" startAt="6"/>
            </a:pPr>
            <a:r>
              <a:rPr lang="zh-TW" altLang="en-US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再</a:t>
            </a:r>
            <a:r>
              <a:rPr lang="zh-TW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找到輪廓，根據高度篩選輪廓，並在圖片上畫出輪廓的邊界矩形。</a:t>
            </a:r>
          </a:p>
          <a:p>
            <a:pPr marL="342900">
              <a:lnSpc>
                <a:spcPct val="150000"/>
              </a:lnSpc>
              <a:buFont typeface="+mj-lt"/>
              <a:buAutoNum type="arabicPeriod" startAt="6"/>
            </a:pPr>
            <a:r>
              <a:rPr lang="zh-TW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根據</a:t>
            </a:r>
            <a:r>
              <a:rPr lang="en-US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x</a:t>
            </a:r>
            <a:r>
              <a:rPr lang="zh-TW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座標對邊界矩形進行排序。</a:t>
            </a:r>
          </a:p>
          <a:p>
            <a:pPr marL="342900">
              <a:lnSpc>
                <a:spcPct val="150000"/>
              </a:lnSpc>
              <a:buFont typeface="+mj-lt"/>
              <a:buAutoNum type="arabicPeriod" startAt="6"/>
            </a:pPr>
            <a:r>
              <a:rPr lang="zh-TW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根據排序後的邊界矩形，擷取出圖像的相應區域。</a:t>
            </a:r>
          </a:p>
          <a:p>
            <a:pPr marL="342900">
              <a:lnSpc>
                <a:spcPct val="150000"/>
              </a:lnSpc>
              <a:spcAft>
                <a:spcPts val="800"/>
              </a:spcAft>
              <a:buFont typeface="+mj-lt"/>
              <a:buAutoNum type="arabicPeriod" startAt="6"/>
            </a:pPr>
            <a:r>
              <a:rPr lang="zh-TW" altLang="zh-TW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最後，擷取出的圖像保存到指定的路徑。</a:t>
            </a:r>
          </a:p>
        </p:txBody>
      </p:sp>
      <p:sp>
        <p:nvSpPr>
          <p:cNvPr id="703" name="Google Shape;703;p14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3342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16"/>
          <p:cNvSpPr txBox="1">
            <a:spLocks noGrp="1"/>
          </p:cNvSpPr>
          <p:nvPr>
            <p:ph type="ctrTitle"/>
          </p:nvPr>
        </p:nvSpPr>
        <p:spPr>
          <a:xfrm>
            <a:off x="2112300" y="1991850"/>
            <a:ext cx="4919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solidFill>
                  <a:schemeClr val="accent4"/>
                </a:solidFill>
              </a:rPr>
              <a:t>2.</a:t>
            </a:r>
            <a:br>
              <a:rPr lang="en-US" altLang="zh-TW" dirty="0"/>
            </a:br>
            <a:r>
              <a:rPr lang="zh-TW" altLang="en-US" sz="40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程式碼說明</a:t>
            </a:r>
          </a:p>
        </p:txBody>
      </p:sp>
    </p:spTree>
    <p:extLst>
      <p:ext uri="{BB962C8B-B14F-4D97-AF65-F5344CB8AC3E}">
        <p14:creationId xmlns:p14="http://schemas.microsoft.com/office/powerpoint/2010/main" val="2671611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8"/>
          <p:cNvSpPr txBox="1">
            <a:spLocks noGrp="1"/>
          </p:cNvSpPr>
          <p:nvPr>
            <p:ph type="title"/>
          </p:nvPr>
        </p:nvSpPr>
        <p:spPr>
          <a:xfrm>
            <a:off x="971600" y="157508"/>
            <a:ext cx="7087200" cy="55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l"/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程式碼說明</a:t>
            </a:r>
            <a:endParaRPr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729" name="Google Shape;729;p18"/>
          <p:cNvSpPr txBox="1">
            <a:spLocks noGrp="1"/>
          </p:cNvSpPr>
          <p:nvPr>
            <p:ph type="body" idx="1"/>
          </p:nvPr>
        </p:nvSpPr>
        <p:spPr>
          <a:xfrm>
            <a:off x="971600" y="768528"/>
            <a:ext cx="7087200" cy="26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algn="l" rtl="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u"/>
            </a:pP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擷取車牌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:</a:t>
            </a:r>
            <a:endParaRPr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730" name="Google Shape;730;p18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圖片 1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BDEE78D2-5754-893C-D4CB-E6AD5620A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1374743"/>
            <a:ext cx="3341769" cy="1773071"/>
          </a:xfrm>
          <a:prstGeom prst="rect">
            <a:avLst/>
          </a:prstGeom>
        </p:spPr>
      </p:pic>
      <p:pic>
        <p:nvPicPr>
          <p:cNvPr id="3" name="圖片 2" descr="一張含有 文字, 戶外, 車輛, 陸上交通工具 的圖片&#10;&#10;自動產生的描述">
            <a:extLst>
              <a:ext uri="{FF2B5EF4-FFF2-40B4-BE49-F238E27FC236}">
                <a16:creationId xmlns:a16="http://schemas.microsoft.com/office/drawing/2014/main" id="{CD526DC3-CB2F-706A-19CD-B495ABD74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3351880"/>
            <a:ext cx="2550160" cy="1546860"/>
          </a:xfrm>
          <a:prstGeom prst="rect">
            <a:avLst/>
          </a:prstGeom>
        </p:spPr>
      </p:pic>
      <p:sp>
        <p:nvSpPr>
          <p:cNvPr id="4" name="箭號: 向右 3">
            <a:extLst>
              <a:ext uri="{FF2B5EF4-FFF2-40B4-BE49-F238E27FC236}">
                <a16:creationId xmlns:a16="http://schemas.microsoft.com/office/drawing/2014/main" id="{54A70FBA-F304-2051-E5BC-9B548E88486E}"/>
              </a:ext>
            </a:extLst>
          </p:cNvPr>
          <p:cNvSpPr/>
          <p:nvPr/>
        </p:nvSpPr>
        <p:spPr>
          <a:xfrm>
            <a:off x="4297625" y="3939902"/>
            <a:ext cx="634415" cy="64807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5" name="內容版面配置區 4" descr="一張含有 文字, 牌照, 數字, 執照 的圖片&#10;&#10;自動產生的描述">
            <a:extLst>
              <a:ext uri="{FF2B5EF4-FFF2-40B4-BE49-F238E27FC236}">
                <a16:creationId xmlns:a16="http://schemas.microsoft.com/office/drawing/2014/main" id="{54943F3D-7BB3-1D2F-4885-715CAA2B6A0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8"/>
          <a:stretch/>
        </p:blipFill>
        <p:spPr>
          <a:xfrm>
            <a:off x="5262202" y="3889233"/>
            <a:ext cx="1994744" cy="81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26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18"/>
          <p:cNvSpPr txBox="1">
            <a:spLocks noGrp="1"/>
          </p:cNvSpPr>
          <p:nvPr>
            <p:ph type="body" idx="1"/>
          </p:nvPr>
        </p:nvSpPr>
        <p:spPr>
          <a:xfrm>
            <a:off x="1028400" y="752646"/>
            <a:ext cx="7087200" cy="26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zh-TW" altLang="en-US" dirty="0"/>
              <a:t>     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遇到的問題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1800" kern="100" dirty="0">
                <a:latin typeface="Aptos" panose="020B000402020202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     </a:t>
            </a:r>
            <a:r>
              <a:rPr lang="zh-TW" altLang="zh-TW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框輪廓時，會框到不需要的輪廓</a:t>
            </a:r>
            <a:r>
              <a:rPr lang="en-US" altLang="zh-TW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(</a:t>
            </a:r>
            <a:r>
              <a:rPr lang="zh-TW" altLang="en-US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紅色框框</a:t>
            </a:r>
            <a:r>
              <a:rPr lang="en-US" altLang="zh-TW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zh-TW" altLang="zh-TW" sz="1800" kern="100" dirty="0">
              <a:effectLst/>
              <a:latin typeface="Aptos" panose="020B000402020202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0" name="Google Shape;730;p18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7" name="Google Shape;1244;p48">
            <a:extLst>
              <a:ext uri="{FF2B5EF4-FFF2-40B4-BE49-F238E27FC236}">
                <a16:creationId xmlns:a16="http://schemas.microsoft.com/office/drawing/2014/main" id="{8D43BBDF-612B-0C7A-0BE7-E35E6A620C93}"/>
              </a:ext>
            </a:extLst>
          </p:cNvPr>
          <p:cNvSpPr/>
          <p:nvPr/>
        </p:nvSpPr>
        <p:spPr>
          <a:xfrm>
            <a:off x="971600" y="915566"/>
            <a:ext cx="346205" cy="348325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群組 7">
            <a:extLst>
              <a:ext uri="{FF2B5EF4-FFF2-40B4-BE49-F238E27FC236}">
                <a16:creationId xmlns:a16="http://schemas.microsoft.com/office/drawing/2014/main" id="{57E2C7C2-F3B1-9F60-A99F-B5141DBA8890}"/>
              </a:ext>
            </a:extLst>
          </p:cNvPr>
          <p:cNvGrpSpPr/>
          <p:nvPr/>
        </p:nvGrpSpPr>
        <p:grpSpPr>
          <a:xfrm>
            <a:off x="1475656" y="2094726"/>
            <a:ext cx="3901440" cy="1341120"/>
            <a:chOff x="0" y="0"/>
            <a:chExt cx="5102695" cy="1468840"/>
          </a:xfrm>
        </p:grpSpPr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F12E43F6-B895-050F-4D09-AF602847D1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5089634" cy="1468840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7321298-5874-A446-5FE9-1FC7295E4DFA}"/>
                </a:ext>
              </a:extLst>
            </p:cNvPr>
            <p:cNvSpPr/>
            <p:nvPr/>
          </p:nvSpPr>
          <p:spPr>
            <a:xfrm>
              <a:off x="13061" y="162834"/>
              <a:ext cx="364205" cy="130600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94EE86E-AD2A-D6E7-E42C-0EE0A98513C5}"/>
                </a:ext>
              </a:extLst>
            </p:cNvPr>
            <p:cNvSpPr/>
            <p:nvPr/>
          </p:nvSpPr>
          <p:spPr>
            <a:xfrm>
              <a:off x="4587066" y="150223"/>
              <a:ext cx="515629" cy="130600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TW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A5EE74AA-72FB-131E-1A46-355369243350}"/>
                </a:ext>
              </a:extLst>
            </p:cNvPr>
            <p:cNvSpPr/>
            <p:nvPr/>
          </p:nvSpPr>
          <p:spPr>
            <a:xfrm>
              <a:off x="2068667" y="680905"/>
              <a:ext cx="224866" cy="24464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7681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18"/>
          <p:cNvSpPr txBox="1">
            <a:spLocks noGrp="1"/>
          </p:cNvSpPr>
          <p:nvPr>
            <p:ph type="body" idx="1"/>
          </p:nvPr>
        </p:nvSpPr>
        <p:spPr>
          <a:xfrm>
            <a:off x="323528" y="150030"/>
            <a:ext cx="7087200" cy="26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zh-TW" altLang="en-US" dirty="0"/>
              <a:t>     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解決辦法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  <a:sym typeface="Wingdings" panose="05000000000000000000" pitchFamily="2" charset="2"/>
              </a:rPr>
              <a:t>:(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  <a:sym typeface="Wingdings" panose="05000000000000000000" pitchFamily="2" charset="2"/>
              </a:rPr>
              <a:t>擷取需要的車牌輪廓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  <a:sym typeface="Wingdings" panose="05000000000000000000" pitchFamily="2" charset="2"/>
              </a:rPr>
              <a:t>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zh-TW" altLang="en-US" dirty="0">
                <a:sym typeface="Wingdings" panose="05000000000000000000" pitchFamily="2" charset="2"/>
              </a:rPr>
              <a:t>     </a:t>
            </a:r>
            <a:endParaRPr lang="en-US" altLang="zh-TW" dirty="0">
              <a:sym typeface="Wingdings" panose="05000000000000000000" pitchFamily="2" charset="2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0" name="Google Shape;730;p18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8" name="圖片 7" descr="一張含有 文字, 螢幕擷取畫面, 字型, 行 的圖片&#10;&#10;自動產生的描述">
            <a:extLst>
              <a:ext uri="{FF2B5EF4-FFF2-40B4-BE49-F238E27FC236}">
                <a16:creationId xmlns:a16="http://schemas.microsoft.com/office/drawing/2014/main" id="{9B0CB257-9823-FAD4-BE6F-ACCBC0667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76" y="843558"/>
            <a:ext cx="4886960" cy="1604645"/>
          </a:xfrm>
          <a:prstGeom prst="rect">
            <a:avLst/>
          </a:prstGeom>
        </p:spPr>
      </p:pic>
      <p:sp>
        <p:nvSpPr>
          <p:cNvPr id="9" name="Google Shape;1243;p48">
            <a:extLst>
              <a:ext uri="{FF2B5EF4-FFF2-40B4-BE49-F238E27FC236}">
                <a16:creationId xmlns:a16="http://schemas.microsoft.com/office/drawing/2014/main" id="{940F45B3-7595-50C4-89CC-21197D5088AB}"/>
              </a:ext>
            </a:extLst>
          </p:cNvPr>
          <p:cNvSpPr/>
          <p:nvPr/>
        </p:nvSpPr>
        <p:spPr>
          <a:xfrm>
            <a:off x="264014" y="240942"/>
            <a:ext cx="346227" cy="348325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729;p18">
            <a:extLst>
              <a:ext uri="{FF2B5EF4-FFF2-40B4-BE49-F238E27FC236}">
                <a16:creationId xmlns:a16="http://schemas.microsoft.com/office/drawing/2014/main" id="{EBF757D4-3075-89D8-0547-11475A5A7FF3}"/>
              </a:ext>
            </a:extLst>
          </p:cNvPr>
          <p:cNvSpPr txBox="1">
            <a:spLocks/>
          </p:cNvSpPr>
          <p:nvPr/>
        </p:nvSpPr>
        <p:spPr>
          <a:xfrm>
            <a:off x="744566" y="2571750"/>
            <a:ext cx="8147913" cy="26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✘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304800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zh-TW" altLang="zh-TW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每個車牌的都是</a:t>
            </a:r>
            <a:r>
              <a:rPr lang="en-US" altLang="zh-TW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300</a:t>
            </a:r>
            <a:r>
              <a:rPr lang="zh-TW" altLang="zh-TW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的高度，經過統計後會發現我們需要的輪廓高度會介於</a:t>
            </a:r>
            <a:r>
              <a:rPr lang="en-US" altLang="zh-TW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200~250</a:t>
            </a:r>
            <a:r>
              <a:rPr lang="zh-TW" altLang="zh-TW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之間，所以寫一個條件式，就能只取我們需要的輪廓，得到下圖</a:t>
            </a:r>
            <a:r>
              <a:rPr lang="en-US" altLang="zh-TW" sz="1800" kern="100" dirty="0">
                <a:effectLst/>
                <a:latin typeface="微軟正黑體 Light" panose="020B0304030504040204" pitchFamily="34" charset="-120"/>
                <a:ea typeface="微軟正黑體 Light" panose="020B0304030504040204" pitchFamily="34" charset="-120"/>
                <a:cs typeface="Times New Roman" panose="02020603050405020304" pitchFamily="18" charset="0"/>
              </a:rPr>
              <a:t>:</a:t>
            </a:r>
            <a:endParaRPr lang="zh-TW" altLang="zh-TW" sz="1800" kern="100" dirty="0">
              <a:effectLst/>
              <a:latin typeface="微軟正黑體 Light" panose="020B0304030504040204" pitchFamily="34" charset="-120"/>
              <a:ea typeface="微軟正黑體 Light" panose="020B0304030504040204" pitchFamily="34" charset="-120"/>
              <a:cs typeface="Times New Roman" panose="02020603050405020304" pitchFamily="18" charset="0"/>
            </a:endParaRPr>
          </a:p>
          <a:p>
            <a:pPr marL="0" indent="0">
              <a:buFont typeface="Quicksand"/>
              <a:buNone/>
            </a:pPr>
            <a:endParaRPr lang="zh-TW" altLang="en-US" sz="1800" kern="100" dirty="0">
              <a:latin typeface="Aptos" panose="020B000402020202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Font typeface="Quicksand"/>
              <a:buNone/>
            </a:pPr>
            <a:endParaRPr lang="zh-TW" altLang="en-US" dirty="0"/>
          </a:p>
          <a:p>
            <a:pPr marL="0" indent="0">
              <a:buFont typeface="Quicksand"/>
              <a:buNone/>
            </a:pPr>
            <a:endParaRPr lang="zh-TW" altLang="en-US" dirty="0"/>
          </a:p>
        </p:txBody>
      </p:sp>
      <p:pic>
        <p:nvPicPr>
          <p:cNvPr id="11" name="圖片 10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C9D545C5-40C0-50C0-B895-A6C69E77D8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8" y="3414920"/>
            <a:ext cx="3978275" cy="115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441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18"/>
          <p:cNvSpPr txBox="1">
            <a:spLocks noGrp="1"/>
          </p:cNvSpPr>
          <p:nvPr>
            <p:ph type="body" idx="1"/>
          </p:nvPr>
        </p:nvSpPr>
        <p:spPr>
          <a:xfrm>
            <a:off x="323528" y="150030"/>
            <a:ext cx="7087200" cy="268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zh-TW" altLang="en-US" dirty="0"/>
              <a:t>     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解決辦法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  <a:sym typeface="Wingdings" panose="05000000000000000000" pitchFamily="2" charset="2"/>
              </a:rPr>
              <a:t>:(</a:t>
            </a: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  <a:sym typeface="Wingdings" panose="05000000000000000000" pitchFamily="2" charset="2"/>
              </a:rPr>
              <a:t>擷取需要的車牌輪廓</a:t>
            </a:r>
            <a:r>
              <a:rPr lang="en-US" altLang="zh-TW" dirty="0">
                <a:latin typeface="微軟正黑體 Light" panose="020B0304030504040204" pitchFamily="34" charset="-120"/>
                <a:ea typeface="微軟正黑體 Light" panose="020B0304030504040204" pitchFamily="34" charset="-120"/>
                <a:sym typeface="Wingdings" panose="05000000000000000000" pitchFamily="2" charset="2"/>
              </a:rPr>
              <a:t>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 Light" panose="020B0304030504040204" pitchFamily="34" charset="-120"/>
                <a:ea typeface="微軟正黑體 Light" panose="020B0304030504040204" pitchFamily="34" charset="-120"/>
                <a:sym typeface="Wingdings" panose="05000000000000000000" pitchFamily="2" charset="2"/>
              </a:rPr>
              <a:t>     </a:t>
            </a:r>
            <a:endParaRPr lang="en-US" altLang="zh-TW" dirty="0">
              <a:latin typeface="微軟正黑體 Light" panose="020B0304030504040204" pitchFamily="34" charset="-120"/>
              <a:ea typeface="微軟正黑體 Light" panose="020B0304030504040204" pitchFamily="34" charset="-120"/>
              <a:sym typeface="Wingdings" panose="05000000000000000000" pitchFamily="2" charset="2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0" name="Google Shape;730;p18"/>
          <p:cNvSpPr txBox="1">
            <a:spLocks noGrp="1"/>
          </p:cNvSpPr>
          <p:nvPr>
            <p:ph type="sldNum" idx="12"/>
          </p:nvPr>
        </p:nvSpPr>
        <p:spPr>
          <a:xfrm>
            <a:off x="4297625" y="4749850"/>
            <a:ext cx="548700" cy="276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9" name="Google Shape;1243;p48">
            <a:extLst>
              <a:ext uri="{FF2B5EF4-FFF2-40B4-BE49-F238E27FC236}">
                <a16:creationId xmlns:a16="http://schemas.microsoft.com/office/drawing/2014/main" id="{940F45B3-7595-50C4-89CC-21197D5088AB}"/>
              </a:ext>
            </a:extLst>
          </p:cNvPr>
          <p:cNvSpPr/>
          <p:nvPr/>
        </p:nvSpPr>
        <p:spPr>
          <a:xfrm>
            <a:off x="264014" y="240942"/>
            <a:ext cx="346227" cy="348325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729;p18">
            <a:extLst>
              <a:ext uri="{FF2B5EF4-FFF2-40B4-BE49-F238E27FC236}">
                <a16:creationId xmlns:a16="http://schemas.microsoft.com/office/drawing/2014/main" id="{EBF757D4-3075-89D8-0547-11475A5A7FF3}"/>
              </a:ext>
            </a:extLst>
          </p:cNvPr>
          <p:cNvSpPr txBox="1">
            <a:spLocks/>
          </p:cNvSpPr>
          <p:nvPr/>
        </p:nvSpPr>
        <p:spPr>
          <a:xfrm>
            <a:off x="772368" y="771550"/>
            <a:ext cx="8147913" cy="26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✘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Quicksand"/>
              <a:buChar char="✗"/>
              <a:defRPr sz="2400" b="0" i="0" u="none" strike="noStrike" cap="non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304800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zh-TW" altLang="en-US" sz="1800" kern="100" dirty="0">
                <a:effectLst/>
                <a:latin typeface="Aptos" panose="020B0004020202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計算過程</a:t>
            </a:r>
            <a:r>
              <a:rPr lang="en-US" altLang="zh-TW" sz="1800" kern="100" dirty="0">
                <a:effectLst/>
                <a:latin typeface="Aptos" panose="020B0004020202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</a:p>
          <a:p>
            <a:pPr marL="304800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endParaRPr lang="en-US" altLang="zh-TW" sz="1800" kern="100" dirty="0">
              <a:latin typeface="Aptos" panose="020B0004020202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TW" sz="1800" kern="100" dirty="0">
              <a:effectLst/>
              <a:latin typeface="Aptos" panose="020B0004020202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TW" sz="1800" kern="100" dirty="0">
              <a:effectLst/>
              <a:latin typeface="Aptos" panose="020B0004020202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TW" sz="1800" kern="100" dirty="0">
              <a:effectLst/>
              <a:latin typeface="Aptos" panose="020B0004020202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TW" sz="1800" kern="100" dirty="0">
              <a:effectLst/>
              <a:latin typeface="Aptos" panose="020B0004020202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zh-TW" altLang="en-US" sz="1800" kern="100" dirty="0">
                <a:latin typeface="Aptos" panose="020B0004020202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最後</a:t>
            </a:r>
            <a:r>
              <a:rPr lang="zh-TW" altLang="zh-TW" sz="1800" kern="100" dirty="0">
                <a:latin typeface="Aptos" panose="020B0004020202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將輪廓按照</a:t>
            </a:r>
            <a:r>
              <a:rPr lang="en-US" altLang="zh-TW" sz="1800" kern="100" dirty="0">
                <a:latin typeface="Aptos" panose="020B0004020202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x</a:t>
            </a:r>
            <a:r>
              <a:rPr lang="zh-TW" altLang="zh-TW" sz="1800" kern="100" dirty="0">
                <a:latin typeface="Aptos" panose="020B0004020202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大小排列</a:t>
            </a:r>
            <a:r>
              <a:rPr lang="en-US" altLang="zh-TW" sz="1800" kern="100" dirty="0">
                <a:latin typeface="Aptos" panose="020B0004020202020204" pitchFamily="34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endParaRPr lang="zh-TW" altLang="zh-TW" sz="1800" kern="100" dirty="0">
              <a:latin typeface="Aptos" panose="020B0004020202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304800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endParaRPr lang="zh-TW" altLang="en-US" sz="1800" kern="100" dirty="0">
              <a:latin typeface="Aptos" panose="020B0004020202020204" pitchFamily="34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indent="0">
              <a:buFont typeface="Quicksand"/>
              <a:buNone/>
            </a:pPr>
            <a:endParaRPr lang="zh-TW" altLang="en-US" dirty="0"/>
          </a:p>
          <a:p>
            <a:pPr marL="0" indent="0">
              <a:buFont typeface="Quicksand"/>
              <a:buNone/>
            </a:pPr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5064077-B3B9-711B-F900-158FE9107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7" y="4227934"/>
            <a:ext cx="5688632" cy="374691"/>
          </a:xfrm>
          <a:prstGeom prst="rect">
            <a:avLst/>
          </a:prstGeom>
        </p:spPr>
      </p:pic>
      <p:pic>
        <p:nvPicPr>
          <p:cNvPr id="3" name="圖片 2" descr="一張含有 文字, 筆跡, 數字, 字型 的圖片&#10;&#10;自動產生的描述">
            <a:extLst>
              <a:ext uri="{FF2B5EF4-FFF2-40B4-BE49-F238E27FC236}">
                <a16:creationId xmlns:a16="http://schemas.microsoft.com/office/drawing/2014/main" id="{8E9F491D-017E-40D7-62F4-2277C425AD5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19"/>
          <a:stretch/>
        </p:blipFill>
        <p:spPr>
          <a:xfrm>
            <a:off x="1115616" y="1252218"/>
            <a:ext cx="4896544" cy="239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18754"/>
      </p:ext>
    </p:extLst>
  </p:cSld>
  <p:clrMapOvr>
    <a:masterClrMapping/>
  </p:clrMapOvr>
</p:sld>
</file>

<file path=ppt/theme/theme1.xml><?xml version="1.0" encoding="utf-8"?>
<a:theme xmlns:a="http://schemas.openxmlformats.org/drawingml/2006/main" name="Knight template">
  <a:themeElements>
    <a:clrScheme name="Custom 347">
      <a:dk1>
        <a:srgbClr val="273F68"/>
      </a:dk1>
      <a:lt1>
        <a:srgbClr val="FFFFFF"/>
      </a:lt1>
      <a:dk2>
        <a:srgbClr val="7085AA"/>
      </a:dk2>
      <a:lt2>
        <a:srgbClr val="F4F7FA"/>
      </a:lt2>
      <a:accent1>
        <a:srgbClr val="4BD1DD"/>
      </a:accent1>
      <a:accent2>
        <a:srgbClr val="57C0EB"/>
      </a:accent2>
      <a:accent3>
        <a:srgbClr val="BD9ADD"/>
      </a:accent3>
      <a:accent4>
        <a:srgbClr val="F3805C"/>
      </a:accent4>
      <a:accent5>
        <a:srgbClr val="FFD11D"/>
      </a:accent5>
      <a:accent6>
        <a:srgbClr val="95D346"/>
      </a:accent6>
      <a:hlink>
        <a:srgbClr val="273F6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330</Words>
  <Application>Microsoft Office PowerPoint</Application>
  <PresentationFormat>如螢幕大小 (16:9)</PresentationFormat>
  <Paragraphs>59</Paragraphs>
  <Slides>14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3" baseType="lpstr">
      <vt:lpstr>Short Stack</vt:lpstr>
      <vt:lpstr>Amatic SC</vt:lpstr>
      <vt:lpstr>微軟正黑體 Light</vt:lpstr>
      <vt:lpstr>Arial</vt:lpstr>
      <vt:lpstr>Wingdings</vt:lpstr>
      <vt:lpstr>微軟正黑體</vt:lpstr>
      <vt:lpstr>Aptos</vt:lpstr>
      <vt:lpstr>Quicksand</vt:lpstr>
      <vt:lpstr>Knight template</vt:lpstr>
      <vt:lpstr>影像處理期末報告-車牌辨識 C110152302 林致葳 C110152317 徐瑋辰 C110152319 陳人輔 C110152341 王彥傑</vt:lpstr>
      <vt:lpstr>1. 影像處理</vt:lpstr>
      <vt:lpstr>步驟說明</vt:lpstr>
      <vt:lpstr>步驟說明</vt:lpstr>
      <vt:lpstr>2. 程式碼說明</vt:lpstr>
      <vt:lpstr>程式碼說明</vt:lpstr>
      <vt:lpstr>PowerPoint 簡報</vt:lpstr>
      <vt:lpstr>PowerPoint 簡報</vt:lpstr>
      <vt:lpstr>PowerPoint 簡報</vt:lpstr>
      <vt:lpstr>程式碼說明</vt:lpstr>
      <vt:lpstr>3. 文字識別前後處理</vt:lpstr>
      <vt:lpstr>加粗圖片</vt:lpstr>
      <vt:lpstr>辨識文字</vt:lpstr>
      <vt:lpstr>結果展示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李宛儒</dc:creator>
  <cp:lastModifiedBy>WT Hsu</cp:lastModifiedBy>
  <cp:revision>9</cp:revision>
  <dcterms:modified xsi:type="dcterms:W3CDTF">2024-01-08T02:00:02Z</dcterms:modified>
</cp:coreProperties>
</file>